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4.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5.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6.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7.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8.xml" ContentType="application/vnd.openxmlformats-officedocument.presentationml.notesSlide+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notesSlides/notesSlide9.xml" ContentType="application/vnd.openxmlformats-officedocument.presentationml.notesSlide+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notesSlides/notesSlide10.xml" ContentType="application/vnd.openxmlformats-officedocument.presentationml.notesSlide+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notesSlides/notesSlide11.xml" ContentType="application/vnd.openxmlformats-officedocument.presentationml.notesSlide+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notesSlides/notesSlide12.xml" ContentType="application/vnd.openxmlformats-officedocument.presentationml.notesSlide+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2" r:id="rId1"/>
    <p:sldMasterId id="2147483765" r:id="rId2"/>
  </p:sldMasterIdLst>
  <p:notesMasterIdLst>
    <p:notesMasterId r:id="rId30"/>
  </p:notesMasterIdLst>
  <p:handoutMasterIdLst>
    <p:handoutMasterId r:id="rId31"/>
  </p:handoutMasterIdLst>
  <p:sldIdLst>
    <p:sldId id="409" r:id="rId3"/>
    <p:sldId id="698" r:id="rId4"/>
    <p:sldId id="701" r:id="rId5"/>
    <p:sldId id="713" r:id="rId6"/>
    <p:sldId id="708" r:id="rId7"/>
    <p:sldId id="706" r:id="rId8"/>
    <p:sldId id="709" r:id="rId9"/>
    <p:sldId id="711" r:id="rId10"/>
    <p:sldId id="712" r:id="rId11"/>
    <p:sldId id="699" r:id="rId12"/>
    <p:sldId id="707" r:id="rId13"/>
    <p:sldId id="410" r:id="rId14"/>
    <p:sldId id="687" r:id="rId15"/>
    <p:sldId id="418" r:id="rId16"/>
    <p:sldId id="419" r:id="rId17"/>
    <p:sldId id="688" r:id="rId18"/>
    <p:sldId id="689" r:id="rId19"/>
    <p:sldId id="421" r:id="rId20"/>
    <p:sldId id="691" r:id="rId21"/>
    <p:sldId id="714" r:id="rId22"/>
    <p:sldId id="715" r:id="rId23"/>
    <p:sldId id="720" r:id="rId24"/>
    <p:sldId id="716" r:id="rId25"/>
    <p:sldId id="717" r:id="rId26"/>
    <p:sldId id="718" r:id="rId27"/>
    <p:sldId id="719" r:id="rId28"/>
    <p:sldId id="415" r:id="rId2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092"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UZICA Daniela (ENV)" initials="BD(" lastIdx="1" clrIdx="0">
    <p:extLst>
      <p:ext uri="{19B8F6BF-5375-455C-9EA6-DF929625EA0E}">
        <p15:presenceInfo xmlns:p15="http://schemas.microsoft.com/office/powerpoint/2012/main" userId="S-1-5-21-1606980848-2025429265-839522115-903003" providerId="AD"/>
      </p:ext>
    </p:extLst>
  </p:cmAuthor>
  <p:cmAuthor id="2" name="HOEVE Rolf-Jan (ENV)" initials="ENV-C1" lastIdx="5" clrIdx="1">
    <p:extLst>
      <p:ext uri="{19B8F6BF-5375-455C-9EA6-DF929625EA0E}">
        <p15:presenceInfo xmlns:p15="http://schemas.microsoft.com/office/powerpoint/2012/main" userId="HOEVE Rolf-Jan (ENV)" providerId="None"/>
      </p:ext>
    </p:extLst>
  </p:cmAuthor>
  <p:cmAuthor id="3" name="KOVAL Jozef (ENV)" initials="KJ(" lastIdx="1" clrIdx="2">
    <p:extLst>
      <p:ext uri="{19B8F6BF-5375-455C-9EA6-DF929625EA0E}">
        <p15:presenceInfo xmlns:p15="http://schemas.microsoft.com/office/powerpoint/2012/main" userId="S-1-5-21-1606980848-2025429265-839522115-1372168" providerId="AD"/>
      </p:ext>
    </p:extLst>
  </p:cmAuthor>
  <p:cmAuthor id="4" name="ROSENSTOCK Nele-Frederike (ENV)" initials="RN(" lastIdx="14" clrIdx="3">
    <p:extLst>
      <p:ext uri="{19B8F6BF-5375-455C-9EA6-DF929625EA0E}">
        <p15:presenceInfo xmlns:p15="http://schemas.microsoft.com/office/powerpoint/2012/main" userId="S-1-5-21-1606980848-2025429265-839522115-95134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35DC1"/>
    <a:srgbClr val="004494"/>
    <a:srgbClr val="0356B1"/>
    <a:srgbClr val="024EA2"/>
    <a:srgbClr val="024B9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EB9631B5-78F2-41C9-869B-9F39066F8104}" styleName="Medium Style 3 - Accent 4">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4"/>
          </a:solidFill>
        </a:fill>
      </a:tcStyle>
    </a:lastCol>
    <a:firstCol>
      <a:tcTxStyle b="on">
        <a:fontRef idx="minor">
          <a:scrgbClr r="0" g="0" b="0"/>
        </a:fontRef>
        <a:schemeClr val="lt1"/>
      </a:tcTxStyle>
      <a:tcStyle>
        <a:tcBdr/>
        <a:fill>
          <a:solidFill>
            <a:schemeClr val="accent4"/>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4"/>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7" autoAdjust="0"/>
    <p:restoredTop sz="62632" autoAdjust="0"/>
  </p:normalViewPr>
  <p:slideViewPr>
    <p:cSldViewPr snapToGrid="0">
      <p:cViewPr varScale="1">
        <p:scale>
          <a:sx n="114" d="100"/>
          <a:sy n="114" d="100"/>
        </p:scale>
        <p:origin x="474" y="84"/>
      </p:cViewPr>
      <p:guideLst>
        <p:guide orient="horz" pos="2092"/>
        <p:guide pos="3840"/>
      </p:guideLst>
    </p:cSldViewPr>
  </p:slideViewPr>
  <p:outlineViewPr>
    <p:cViewPr>
      <p:scale>
        <a:sx n="33" d="100"/>
        <a:sy n="33" d="100"/>
      </p:scale>
      <p:origin x="0" y="-1088"/>
    </p:cViewPr>
  </p:outlineViewPr>
  <p:notesTextViewPr>
    <p:cViewPr>
      <p:scale>
        <a:sx n="3" d="2"/>
        <a:sy n="3" d="2"/>
      </p:scale>
      <p:origin x="0" y="0"/>
    </p:cViewPr>
  </p:notesTextViewPr>
  <p:sorterViewPr>
    <p:cViewPr>
      <p:scale>
        <a:sx n="100" d="100"/>
        <a:sy n="100" d="100"/>
      </p:scale>
      <p:origin x="0" y="0"/>
    </p:cViewPr>
  </p:sorterViewPr>
  <p:notesViewPr>
    <p:cSldViewPr snapToGrid="0">
      <p:cViewPr varScale="1">
        <p:scale>
          <a:sx n="87" d="100"/>
          <a:sy n="87" d="100"/>
        </p:scale>
        <p:origin x="3764" y="40"/>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commentAuthors" Target="commentAuthor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handoutMaster" Target="handoutMasters/handout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notesMaster" Target="notesMasters/notesMaster1.xml"/><Relationship Id="rId35" Type="http://schemas.openxmlformats.org/officeDocument/2006/relationships/theme" Target="theme/theme1.xml"/><Relationship Id="rId8" Type="http://schemas.openxmlformats.org/officeDocument/2006/relationships/slide" Target="slides/slide6.xml"/></Relationships>
</file>

<file path=ppt/diagrams/_rels/data1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image" Target="../media/image7.png"/></Relationships>
</file>

<file path=ppt/diagrams/_rels/data11.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image" Target="../media/image9.png"/></Relationships>
</file>

<file path=ppt/diagrams/_rels/drawing1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image" Target="../media/image7.png"/></Relationships>
</file>

<file path=ppt/diagrams/_rels/drawing11.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image" Target="../media/image9.png"/></Relationships>
</file>

<file path=ppt/diagrams/colors1.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3">
  <dgm:title val=""/>
  <dgm:desc val=""/>
  <dgm:catLst>
    <dgm:cat type="accent1" pri="11300"/>
  </dgm:catLst>
  <dgm:styleLbl name="node0">
    <dgm:fillClrLst meth="repeat">
      <a:schemeClr val="accent1">
        <a:shade val="80000"/>
      </a:schemeClr>
    </dgm:fillClrLst>
    <dgm:linClrLst meth="repeat">
      <a:schemeClr val="lt1"/>
    </dgm:linClrLst>
    <dgm:effectClrLst/>
    <dgm:txLinClrLst/>
    <dgm:txFillClrLst/>
    <dgm:txEffectClrLst/>
  </dgm:styleLbl>
  <dgm:styleLbl name="alignNode1">
    <dgm:fillClrLst>
      <a:schemeClr val="accent1">
        <a:shade val="80000"/>
      </a:schemeClr>
      <a:schemeClr val="accent1">
        <a:tint val="70000"/>
      </a:schemeClr>
    </dgm:fillClrLst>
    <dgm:linClrLst>
      <a:schemeClr val="accent1">
        <a:shade val="80000"/>
      </a:schemeClr>
      <a:schemeClr val="accent1">
        <a:tint val="70000"/>
      </a:schemeClr>
    </dgm:linClrLst>
    <dgm:effectClrLst/>
    <dgm:txLinClrLst/>
    <dgm:txFillClrLst/>
    <dgm:txEffectClrLst/>
  </dgm:styleLbl>
  <dgm:styleLbl name="node1">
    <dgm:fillClrLst>
      <a:schemeClr val="accent1">
        <a:shade val="80000"/>
      </a:schemeClr>
      <a:schemeClr val="accent1">
        <a:tint val="70000"/>
      </a:schemeClr>
    </dgm:fillClrLst>
    <dgm:linClrLst meth="repeat">
      <a:schemeClr val="lt1"/>
    </dgm:linClrLst>
    <dgm:effectClrLst/>
    <dgm:txLinClrLst/>
    <dgm:txFillClrLst/>
    <dgm:txEffectClrLst/>
  </dgm:styleLbl>
  <dgm:styleLbl name="lnNode1">
    <dgm:fillClrLst>
      <a:schemeClr val="accent1">
        <a:shade val="80000"/>
      </a:schemeClr>
      <a:schemeClr val="accent1">
        <a:tint val="7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tint val="70000"/>
        <a:alpha val="50000"/>
      </a:schemeClr>
    </dgm:fillClrLst>
    <dgm:linClrLst meth="repeat">
      <a:schemeClr val="lt1"/>
    </dgm:linClrLst>
    <dgm:effectClrLst/>
    <dgm:txLinClrLst/>
    <dgm:txFillClrLst/>
    <dgm:txEffectClrLst/>
  </dgm:styleLbl>
  <dgm:styleLbl name="node2">
    <dgm:fillClrLst>
      <a:schemeClr val="accent1">
        <a:tint val="99000"/>
      </a:schemeClr>
    </dgm:fillClrLst>
    <dgm:linClrLst meth="repeat">
      <a:schemeClr val="lt1"/>
    </dgm:linClrLst>
    <dgm:effectClrLst/>
    <dgm:txLinClrLst/>
    <dgm:txFillClrLst/>
    <dgm:txEffectClrLst/>
  </dgm:styleLbl>
  <dgm:styleLbl name="node3">
    <dgm:fillClrLst>
      <a:schemeClr val="accent1">
        <a:tint val="80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dgm:txEffectClrLst/>
  </dgm:styleLbl>
  <dgm:styleLbl name="f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b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sibTrans1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9000"/>
      </a:schemeClr>
    </dgm:fillClrLst>
    <dgm:linClrLst meth="repeat">
      <a:schemeClr val="lt1"/>
    </dgm:linClrLst>
    <dgm:effectClrLst/>
    <dgm:txLinClrLst/>
    <dgm:txFillClrLst/>
    <dgm:txEffectClrLst/>
  </dgm:styleLbl>
  <dgm:styleLbl name="asst3">
    <dgm:fillClrLst>
      <a:schemeClr val="accent1">
        <a:tint val="80000"/>
      </a:schemeClr>
    </dgm:fillClrLst>
    <dgm:linClrLst meth="repeat">
      <a:schemeClr val="lt1"/>
    </dgm:linClrLst>
    <dgm:effectClrLst/>
    <dgm:txLinClrLst/>
    <dgm:txFillClrLst/>
    <dgm:txEffectClrLst/>
  </dgm:styleLbl>
  <dgm:styleLbl name="asst4">
    <dgm:fillClrLst>
      <a:schemeClr val="accent1">
        <a:tint val="7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lt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9000"/>
      </a:schemeClr>
    </dgm:fillClrLst>
    <dgm:linClrLst meth="repeat">
      <a:schemeClr val="accent1">
        <a:tint val="99000"/>
      </a:schemeClr>
    </dgm:linClrLst>
    <dgm:effectClrLst/>
    <dgm:txLinClrLst/>
    <dgm:txFillClrLst meth="repeat">
      <a:schemeClr val="tx1"/>
    </dgm:txFillClrLst>
    <dgm:txEffectClrLst/>
  </dgm:styleLbl>
  <dgm:styleLbl name="parChTrans1D3">
    <dgm:fillClrLst meth="repeat">
      <a:schemeClr val="accent1">
        <a:tint val="80000"/>
      </a:schemeClr>
    </dgm:fillClrLst>
    <dgm:linClrLst meth="repeat">
      <a:schemeClr val="accent1">
        <a:tint val="80000"/>
      </a:schemeClr>
    </dgm:linClrLst>
    <dgm:effectClrLst/>
    <dgm:txLinClrLst/>
    <dgm:txFillClrLst meth="repeat">
      <a:schemeClr val="tx1"/>
    </dgm:txFillClrLst>
    <dgm:txEffectClrLst/>
  </dgm:styleLbl>
  <dgm:styleLbl name="parChTrans1D4">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FAA6634-7EE2-4D9E-A287-7FC59899251E}" type="doc">
      <dgm:prSet loTypeId="urn:microsoft.com/office/officeart/2005/8/layout/hList1" loCatId="list" qsTypeId="urn:microsoft.com/office/officeart/2005/8/quickstyle/simple1" qsCatId="simple" csTypeId="urn:microsoft.com/office/officeart/2005/8/colors/colorful4" csCatId="colorful" phldr="1"/>
      <dgm:spPr/>
      <dgm:t>
        <a:bodyPr/>
        <a:lstStyle/>
        <a:p>
          <a:endParaRPr lang="en-IE"/>
        </a:p>
      </dgm:t>
    </dgm:pt>
    <dgm:pt modelId="{C31F1FB2-844C-45E1-9D08-CC425AD6CC4D}">
      <dgm:prSet phldrT="[Text]"/>
      <dgm:spPr/>
      <dgm:t>
        <a:bodyPr/>
        <a:lstStyle/>
        <a:p>
          <a:r>
            <a:rPr lang="fr-BE" dirty="0"/>
            <a:t> </a:t>
          </a:r>
          <a:r>
            <a:rPr lang="fr-BE" dirty="0" err="1"/>
            <a:t>Inadequate</a:t>
          </a:r>
          <a:r>
            <a:rPr lang="fr-BE" dirty="0"/>
            <a:t> protection of </a:t>
          </a:r>
          <a:r>
            <a:rPr lang="fr-BE" dirty="0" err="1"/>
            <a:t>ecosystems</a:t>
          </a:r>
          <a:r>
            <a:rPr lang="fr-BE" dirty="0"/>
            <a:t> and </a:t>
          </a:r>
          <a:r>
            <a:rPr lang="fr-BE" dirty="0" err="1"/>
            <a:t>human</a:t>
          </a:r>
          <a:r>
            <a:rPr lang="fr-BE" dirty="0"/>
            <a:t> </a:t>
          </a:r>
          <a:r>
            <a:rPr lang="fr-BE" dirty="0" err="1"/>
            <a:t>health</a:t>
          </a:r>
          <a:r>
            <a:rPr lang="fr-BE" dirty="0"/>
            <a:t> </a:t>
          </a:r>
          <a:r>
            <a:rPr lang="fr-BE" dirty="0" err="1"/>
            <a:t>from</a:t>
          </a:r>
          <a:r>
            <a:rPr lang="fr-BE" dirty="0"/>
            <a:t> </a:t>
          </a:r>
          <a:r>
            <a:rPr lang="fr-BE" dirty="0" err="1"/>
            <a:t>risks</a:t>
          </a:r>
          <a:r>
            <a:rPr lang="fr-BE" dirty="0"/>
            <a:t> </a:t>
          </a:r>
          <a:r>
            <a:rPr lang="fr-BE" dirty="0" err="1"/>
            <a:t>posed</a:t>
          </a:r>
          <a:r>
            <a:rPr lang="fr-BE" dirty="0"/>
            <a:t> by </a:t>
          </a:r>
          <a:r>
            <a:rPr lang="fr-BE" dirty="0" err="1"/>
            <a:t>emerging</a:t>
          </a:r>
          <a:r>
            <a:rPr lang="fr-BE" dirty="0"/>
            <a:t> </a:t>
          </a:r>
          <a:r>
            <a:rPr lang="fr-BE" dirty="0" err="1"/>
            <a:t>pollutants</a:t>
          </a:r>
          <a:r>
            <a:rPr lang="fr-BE" dirty="0"/>
            <a:t> and </a:t>
          </a:r>
          <a:r>
            <a:rPr lang="fr-BE" dirty="0" err="1"/>
            <a:t>their</a:t>
          </a:r>
          <a:r>
            <a:rPr lang="fr-BE" dirty="0"/>
            <a:t> mixtures</a:t>
          </a:r>
          <a:endParaRPr lang="en-IE" dirty="0"/>
        </a:p>
      </dgm:t>
    </dgm:pt>
    <dgm:pt modelId="{3E61A021-4B7D-4F08-A872-7CCE5A332BB0}" type="parTrans" cxnId="{AD2526B7-8249-439A-80C6-1516A216AFC8}">
      <dgm:prSet/>
      <dgm:spPr/>
      <dgm:t>
        <a:bodyPr/>
        <a:lstStyle/>
        <a:p>
          <a:endParaRPr lang="en-IE"/>
        </a:p>
      </dgm:t>
    </dgm:pt>
    <dgm:pt modelId="{C7E7FAD6-2116-4D27-9968-930A473C869D}" type="sibTrans" cxnId="{AD2526B7-8249-439A-80C6-1516A216AFC8}">
      <dgm:prSet/>
      <dgm:spPr/>
      <dgm:t>
        <a:bodyPr/>
        <a:lstStyle/>
        <a:p>
          <a:endParaRPr lang="en-IE"/>
        </a:p>
      </dgm:t>
    </dgm:pt>
    <dgm:pt modelId="{75635A0E-9EF0-47AA-ABA8-70C4FC80C666}">
      <dgm:prSet phldrT="[Text]"/>
      <dgm:spPr/>
      <dgm:t>
        <a:bodyPr/>
        <a:lstStyle/>
        <a:p>
          <a:r>
            <a:rPr lang="fr-BE" dirty="0" err="1"/>
            <a:t>Implementation</a:t>
          </a:r>
          <a:r>
            <a:rPr lang="fr-BE" dirty="0"/>
            <a:t> </a:t>
          </a:r>
          <a:r>
            <a:rPr lang="fr-BE" dirty="0" err="1"/>
            <a:t>deficits</a:t>
          </a:r>
          <a:r>
            <a:rPr lang="fr-BE" dirty="0"/>
            <a:t> </a:t>
          </a:r>
          <a:endParaRPr lang="en-IE" dirty="0"/>
        </a:p>
      </dgm:t>
    </dgm:pt>
    <dgm:pt modelId="{6FD54998-9331-4B2C-B44F-A853D729B716}" type="parTrans" cxnId="{A78CB3D2-EFD3-48E9-881E-D959B519B241}">
      <dgm:prSet/>
      <dgm:spPr/>
      <dgm:t>
        <a:bodyPr/>
        <a:lstStyle/>
        <a:p>
          <a:endParaRPr lang="en-IE"/>
        </a:p>
      </dgm:t>
    </dgm:pt>
    <dgm:pt modelId="{2F7AF43D-C9FA-404D-B012-9FB26B7F322A}" type="sibTrans" cxnId="{A78CB3D2-EFD3-48E9-881E-D959B519B241}">
      <dgm:prSet/>
      <dgm:spPr/>
      <dgm:t>
        <a:bodyPr/>
        <a:lstStyle/>
        <a:p>
          <a:endParaRPr lang="en-IE"/>
        </a:p>
      </dgm:t>
    </dgm:pt>
    <dgm:pt modelId="{D4E29765-B203-416B-BC44-6FCC6B694DC8}">
      <dgm:prSet phldrT="[Text]"/>
      <dgm:spPr/>
      <dgm:t>
        <a:bodyPr/>
        <a:lstStyle/>
        <a:p>
          <a:pPr>
            <a:buFont typeface="Arial" panose="020B0604020202020204" pitchFamily="34" charset="0"/>
            <a:buChar char="•"/>
          </a:pPr>
          <a:r>
            <a:rPr lang="fr-BE" dirty="0"/>
            <a:t>Update of the </a:t>
          </a:r>
          <a:r>
            <a:rPr lang="fr-BE" dirty="0" err="1"/>
            <a:t>list</a:t>
          </a:r>
          <a:r>
            <a:rPr lang="fr-BE" dirty="0"/>
            <a:t> of </a:t>
          </a:r>
          <a:r>
            <a:rPr lang="fr-BE" dirty="0" err="1"/>
            <a:t>pollutants</a:t>
          </a:r>
          <a:r>
            <a:rPr lang="fr-BE" dirty="0"/>
            <a:t> via </a:t>
          </a:r>
          <a:r>
            <a:rPr lang="fr-BE" dirty="0" err="1"/>
            <a:t>ordinary</a:t>
          </a:r>
          <a:r>
            <a:rPr lang="fr-BE" dirty="0"/>
            <a:t> </a:t>
          </a:r>
          <a:r>
            <a:rPr lang="fr-BE" dirty="0" err="1"/>
            <a:t>legislative</a:t>
          </a:r>
          <a:r>
            <a:rPr lang="fr-BE" dirty="0"/>
            <a:t> </a:t>
          </a:r>
          <a:r>
            <a:rPr lang="fr-BE" dirty="0" err="1"/>
            <a:t>procedure</a:t>
          </a:r>
          <a:r>
            <a:rPr lang="fr-BE" dirty="0"/>
            <a:t> – </a:t>
          </a:r>
          <a:r>
            <a:rPr lang="fr-BE" dirty="0" err="1"/>
            <a:t>too</a:t>
          </a:r>
          <a:r>
            <a:rPr lang="fr-BE" dirty="0"/>
            <a:t> </a:t>
          </a:r>
          <a:r>
            <a:rPr lang="fr-BE" dirty="0" err="1"/>
            <a:t>lenghty</a:t>
          </a:r>
          <a:r>
            <a:rPr lang="fr-BE" dirty="0"/>
            <a:t>;</a:t>
          </a:r>
          <a:endParaRPr lang="en-IE" dirty="0"/>
        </a:p>
      </dgm:t>
    </dgm:pt>
    <dgm:pt modelId="{AFDFED57-B637-4821-9072-9095E1787C24}" type="parTrans" cxnId="{6FAEB9AA-0894-456C-9E23-27CACF371FC5}">
      <dgm:prSet/>
      <dgm:spPr/>
      <dgm:t>
        <a:bodyPr/>
        <a:lstStyle/>
        <a:p>
          <a:endParaRPr lang="en-IE"/>
        </a:p>
      </dgm:t>
    </dgm:pt>
    <dgm:pt modelId="{E8D16E04-F9F2-4BB8-98EC-9926F1D75114}" type="sibTrans" cxnId="{6FAEB9AA-0894-456C-9E23-27CACF371FC5}">
      <dgm:prSet/>
      <dgm:spPr/>
      <dgm:t>
        <a:bodyPr/>
        <a:lstStyle/>
        <a:p>
          <a:endParaRPr lang="en-IE"/>
        </a:p>
      </dgm:t>
    </dgm:pt>
    <dgm:pt modelId="{93FF8390-1AE0-4EA1-AFD7-9461C3C2B577}">
      <dgm:prSet/>
      <dgm:spPr/>
      <dgm:t>
        <a:bodyPr/>
        <a:lstStyle/>
        <a:p>
          <a:r>
            <a:rPr lang="fr-BE" dirty="0" err="1"/>
            <a:t>Concerns</a:t>
          </a:r>
          <a:r>
            <a:rPr lang="fr-BE" dirty="0"/>
            <a:t> </a:t>
          </a:r>
          <a:r>
            <a:rPr lang="fr-BE" dirty="0" err="1"/>
            <a:t>that</a:t>
          </a:r>
          <a:r>
            <a:rPr lang="fr-BE" dirty="0"/>
            <a:t> </a:t>
          </a:r>
          <a:r>
            <a:rPr lang="fr-BE" dirty="0" err="1"/>
            <a:t>list</a:t>
          </a:r>
          <a:r>
            <a:rPr lang="fr-BE" dirty="0"/>
            <a:t> of </a:t>
          </a:r>
          <a:r>
            <a:rPr lang="fr-BE" dirty="0" err="1"/>
            <a:t>pollutants</a:t>
          </a:r>
          <a:r>
            <a:rPr lang="fr-BE" dirty="0"/>
            <a:t> </a:t>
          </a:r>
          <a:r>
            <a:rPr lang="fr-BE" dirty="0" err="1"/>
            <a:t>is</a:t>
          </a:r>
          <a:r>
            <a:rPr lang="fr-BE" dirty="0"/>
            <a:t> </a:t>
          </a:r>
          <a:r>
            <a:rPr lang="fr-BE" dirty="0" err="1"/>
            <a:t>outdated</a:t>
          </a:r>
          <a:r>
            <a:rPr lang="fr-BE" dirty="0"/>
            <a:t>;</a:t>
          </a:r>
          <a:endParaRPr lang="en-IE" dirty="0"/>
        </a:p>
      </dgm:t>
    </dgm:pt>
    <dgm:pt modelId="{7C68C55E-F32A-47CB-832F-5B437AF0CF37}" type="parTrans" cxnId="{7A16EFE9-C939-48A2-8E7A-6DE18229DD04}">
      <dgm:prSet/>
      <dgm:spPr/>
      <dgm:t>
        <a:bodyPr/>
        <a:lstStyle/>
        <a:p>
          <a:endParaRPr lang="en-IE"/>
        </a:p>
      </dgm:t>
    </dgm:pt>
    <dgm:pt modelId="{1AF984F2-5A39-4E80-B027-3B2971CD634A}" type="sibTrans" cxnId="{7A16EFE9-C939-48A2-8E7A-6DE18229DD04}">
      <dgm:prSet/>
      <dgm:spPr/>
      <dgm:t>
        <a:bodyPr/>
        <a:lstStyle/>
        <a:p>
          <a:endParaRPr lang="en-IE"/>
        </a:p>
      </dgm:t>
    </dgm:pt>
    <dgm:pt modelId="{BC8FB1DB-55A1-4139-8946-F2E61C304EA9}">
      <dgm:prSet/>
      <dgm:spPr/>
      <dgm:t>
        <a:bodyPr/>
        <a:lstStyle/>
        <a:p>
          <a:r>
            <a:rPr lang="fr-BE" dirty="0"/>
            <a:t>Possible cumulative </a:t>
          </a:r>
          <a:r>
            <a:rPr lang="fr-BE" dirty="0" err="1"/>
            <a:t>effects</a:t>
          </a:r>
          <a:r>
            <a:rPr lang="fr-BE" dirty="0"/>
            <a:t> of the </a:t>
          </a:r>
          <a:r>
            <a:rPr lang="fr-BE" dirty="0" err="1"/>
            <a:t>pollutants</a:t>
          </a:r>
          <a:r>
            <a:rPr lang="fr-BE" dirty="0"/>
            <a:t> not </a:t>
          </a:r>
          <a:r>
            <a:rPr lang="fr-BE" dirty="0" err="1"/>
            <a:t>taken</a:t>
          </a:r>
          <a:r>
            <a:rPr lang="fr-BE" dirty="0"/>
            <a:t> </a:t>
          </a:r>
          <a:r>
            <a:rPr lang="fr-BE" dirty="0" err="1"/>
            <a:t>into</a:t>
          </a:r>
          <a:r>
            <a:rPr lang="fr-BE" dirty="0"/>
            <a:t> </a:t>
          </a:r>
          <a:r>
            <a:rPr lang="fr-BE" dirty="0" err="1"/>
            <a:t>account</a:t>
          </a:r>
          <a:r>
            <a:rPr lang="fr-BE" dirty="0"/>
            <a:t>;</a:t>
          </a:r>
          <a:endParaRPr lang="en-IE" dirty="0"/>
        </a:p>
      </dgm:t>
    </dgm:pt>
    <dgm:pt modelId="{9783E5E5-7011-416E-B71D-EF921280525D}" type="parTrans" cxnId="{0E32FA7F-9D32-4133-95D9-4B23672A78EF}">
      <dgm:prSet/>
      <dgm:spPr/>
      <dgm:t>
        <a:bodyPr/>
        <a:lstStyle/>
        <a:p>
          <a:endParaRPr lang="en-IE"/>
        </a:p>
      </dgm:t>
    </dgm:pt>
    <dgm:pt modelId="{0426E62A-1441-4337-BAC1-6159533831A1}" type="sibTrans" cxnId="{0E32FA7F-9D32-4133-95D9-4B23672A78EF}">
      <dgm:prSet/>
      <dgm:spPr/>
      <dgm:t>
        <a:bodyPr/>
        <a:lstStyle/>
        <a:p>
          <a:endParaRPr lang="en-IE"/>
        </a:p>
      </dgm:t>
    </dgm:pt>
    <dgm:pt modelId="{2CCAB6F1-B832-4DDB-B9AD-7002A6C56AED}">
      <dgm:prSet/>
      <dgm:spPr/>
      <dgm:t>
        <a:bodyPr/>
        <a:lstStyle/>
        <a:p>
          <a:r>
            <a:rPr lang="fr-BE" dirty="0" err="1"/>
            <a:t>Seasonal</a:t>
          </a:r>
          <a:r>
            <a:rPr lang="fr-BE" dirty="0"/>
            <a:t> variations of </a:t>
          </a:r>
          <a:r>
            <a:rPr lang="fr-BE" dirty="0" err="1"/>
            <a:t>pollutants</a:t>
          </a:r>
          <a:endParaRPr lang="en-IE" dirty="0"/>
        </a:p>
      </dgm:t>
    </dgm:pt>
    <dgm:pt modelId="{DE9CAEC0-B1B0-4F42-ACAC-86676E931F99}" type="parTrans" cxnId="{9B1C2EE2-FD25-446F-91AA-E565B2F2B3F9}">
      <dgm:prSet/>
      <dgm:spPr/>
      <dgm:t>
        <a:bodyPr/>
        <a:lstStyle/>
        <a:p>
          <a:endParaRPr lang="en-IE"/>
        </a:p>
      </dgm:t>
    </dgm:pt>
    <dgm:pt modelId="{3BF24A8C-6E3D-4F83-AFB4-8DED9E1F7F9A}" type="sibTrans" cxnId="{9B1C2EE2-FD25-446F-91AA-E565B2F2B3F9}">
      <dgm:prSet/>
      <dgm:spPr/>
      <dgm:t>
        <a:bodyPr/>
        <a:lstStyle/>
        <a:p>
          <a:endParaRPr lang="en-IE"/>
        </a:p>
      </dgm:t>
    </dgm:pt>
    <dgm:pt modelId="{FFB691B8-279B-4762-9D57-E40B317B3D23}">
      <dgm:prSet phldrT="[Text]"/>
      <dgm:spPr/>
      <dgm:t>
        <a:bodyPr/>
        <a:lstStyle/>
        <a:p>
          <a:pPr>
            <a:buFont typeface="Arial" panose="020B0604020202020204" pitchFamily="34" charset="0"/>
            <a:buChar char="•"/>
          </a:pPr>
          <a:r>
            <a:rPr lang="fr-BE" dirty="0" err="1"/>
            <a:t>Improvement</a:t>
          </a:r>
          <a:r>
            <a:rPr lang="fr-BE" dirty="0"/>
            <a:t> of data </a:t>
          </a:r>
          <a:r>
            <a:rPr lang="fr-BE" dirty="0" err="1"/>
            <a:t>reporting</a:t>
          </a:r>
          <a:r>
            <a:rPr lang="fr-BE" dirty="0"/>
            <a:t> and management.</a:t>
          </a:r>
          <a:endParaRPr lang="en-IE" dirty="0"/>
        </a:p>
      </dgm:t>
    </dgm:pt>
    <dgm:pt modelId="{C4467BB6-0199-431C-823F-C4808F3CF969}" type="parTrans" cxnId="{BDCCB72F-1704-46DE-A80B-938B8619B83E}">
      <dgm:prSet/>
      <dgm:spPr/>
    </dgm:pt>
    <dgm:pt modelId="{FEF40909-93C8-4DE4-8801-1443C5E94E45}" type="sibTrans" cxnId="{BDCCB72F-1704-46DE-A80B-938B8619B83E}">
      <dgm:prSet/>
      <dgm:spPr/>
    </dgm:pt>
    <dgm:pt modelId="{74ED25AC-75F6-435A-B484-BA02581BA0AC}" type="pres">
      <dgm:prSet presAssocID="{3FAA6634-7EE2-4D9E-A287-7FC59899251E}" presName="Name0" presStyleCnt="0">
        <dgm:presLayoutVars>
          <dgm:dir/>
          <dgm:animLvl val="lvl"/>
          <dgm:resizeHandles val="exact"/>
        </dgm:presLayoutVars>
      </dgm:prSet>
      <dgm:spPr/>
    </dgm:pt>
    <dgm:pt modelId="{43831B81-54D6-435E-8AB5-C9F277964024}" type="pres">
      <dgm:prSet presAssocID="{C31F1FB2-844C-45E1-9D08-CC425AD6CC4D}" presName="composite" presStyleCnt="0"/>
      <dgm:spPr/>
    </dgm:pt>
    <dgm:pt modelId="{A4529AC1-8B57-4652-8943-2CA974765871}" type="pres">
      <dgm:prSet presAssocID="{C31F1FB2-844C-45E1-9D08-CC425AD6CC4D}" presName="parTx" presStyleLbl="alignNode1" presStyleIdx="0" presStyleCnt="2">
        <dgm:presLayoutVars>
          <dgm:chMax val="0"/>
          <dgm:chPref val="0"/>
          <dgm:bulletEnabled val="1"/>
        </dgm:presLayoutVars>
      </dgm:prSet>
      <dgm:spPr/>
    </dgm:pt>
    <dgm:pt modelId="{68D20286-AFB4-4D60-B4C3-DBC9A5B91A29}" type="pres">
      <dgm:prSet presAssocID="{C31F1FB2-844C-45E1-9D08-CC425AD6CC4D}" presName="desTx" presStyleLbl="alignAccFollowNode1" presStyleIdx="0" presStyleCnt="2">
        <dgm:presLayoutVars>
          <dgm:bulletEnabled val="1"/>
        </dgm:presLayoutVars>
      </dgm:prSet>
      <dgm:spPr/>
    </dgm:pt>
    <dgm:pt modelId="{D8F7C7FD-2035-48C0-8DAE-779429A7B076}" type="pres">
      <dgm:prSet presAssocID="{C7E7FAD6-2116-4D27-9968-930A473C869D}" presName="space" presStyleCnt="0"/>
      <dgm:spPr/>
    </dgm:pt>
    <dgm:pt modelId="{EFBE3890-81C7-47E3-A8BA-A72BCA82CF47}" type="pres">
      <dgm:prSet presAssocID="{75635A0E-9EF0-47AA-ABA8-70C4FC80C666}" presName="composite" presStyleCnt="0"/>
      <dgm:spPr/>
    </dgm:pt>
    <dgm:pt modelId="{052670AA-A71B-4F8B-8D99-D716FA36AF33}" type="pres">
      <dgm:prSet presAssocID="{75635A0E-9EF0-47AA-ABA8-70C4FC80C666}" presName="parTx" presStyleLbl="alignNode1" presStyleIdx="1" presStyleCnt="2">
        <dgm:presLayoutVars>
          <dgm:chMax val="0"/>
          <dgm:chPref val="0"/>
          <dgm:bulletEnabled val="1"/>
        </dgm:presLayoutVars>
      </dgm:prSet>
      <dgm:spPr/>
    </dgm:pt>
    <dgm:pt modelId="{67CD55A8-C09C-4372-BA06-F4B85B7B3B07}" type="pres">
      <dgm:prSet presAssocID="{75635A0E-9EF0-47AA-ABA8-70C4FC80C666}" presName="desTx" presStyleLbl="alignAccFollowNode1" presStyleIdx="1" presStyleCnt="2">
        <dgm:presLayoutVars>
          <dgm:bulletEnabled val="1"/>
        </dgm:presLayoutVars>
      </dgm:prSet>
      <dgm:spPr/>
    </dgm:pt>
  </dgm:ptLst>
  <dgm:cxnLst>
    <dgm:cxn modelId="{9CE09601-6568-4D2F-A521-37C4BA8D11F5}" type="presOf" srcId="{93FF8390-1AE0-4EA1-AFD7-9461C3C2B577}" destId="{68D20286-AFB4-4D60-B4C3-DBC9A5B91A29}" srcOrd="0" destOrd="0" presId="urn:microsoft.com/office/officeart/2005/8/layout/hList1"/>
    <dgm:cxn modelId="{4EF3661A-B023-469F-B7E8-74949B33FD46}" type="presOf" srcId="{3FAA6634-7EE2-4D9E-A287-7FC59899251E}" destId="{74ED25AC-75F6-435A-B484-BA02581BA0AC}" srcOrd="0" destOrd="0" presId="urn:microsoft.com/office/officeart/2005/8/layout/hList1"/>
    <dgm:cxn modelId="{BDCCB72F-1704-46DE-A80B-938B8619B83E}" srcId="{75635A0E-9EF0-47AA-ABA8-70C4FC80C666}" destId="{FFB691B8-279B-4762-9D57-E40B317B3D23}" srcOrd="1" destOrd="0" parTransId="{C4467BB6-0199-431C-823F-C4808F3CF969}" sibTransId="{FEF40909-93C8-4DE4-8801-1443C5E94E45}"/>
    <dgm:cxn modelId="{51D6D133-2B07-48B5-BB11-16834695A7E5}" type="presOf" srcId="{75635A0E-9EF0-47AA-ABA8-70C4FC80C666}" destId="{052670AA-A71B-4F8B-8D99-D716FA36AF33}" srcOrd="0" destOrd="0" presId="urn:microsoft.com/office/officeart/2005/8/layout/hList1"/>
    <dgm:cxn modelId="{0E32FA7F-9D32-4133-95D9-4B23672A78EF}" srcId="{C31F1FB2-844C-45E1-9D08-CC425AD6CC4D}" destId="{BC8FB1DB-55A1-4139-8946-F2E61C304EA9}" srcOrd="1" destOrd="0" parTransId="{9783E5E5-7011-416E-B71D-EF921280525D}" sibTransId="{0426E62A-1441-4337-BAC1-6159533831A1}"/>
    <dgm:cxn modelId="{56274189-28C6-4597-9D14-FF5C9A7AF148}" type="presOf" srcId="{BC8FB1DB-55A1-4139-8946-F2E61C304EA9}" destId="{68D20286-AFB4-4D60-B4C3-DBC9A5B91A29}" srcOrd="0" destOrd="1" presId="urn:microsoft.com/office/officeart/2005/8/layout/hList1"/>
    <dgm:cxn modelId="{6F26F897-7446-4A55-9361-55F4FA270DEE}" type="presOf" srcId="{FFB691B8-279B-4762-9D57-E40B317B3D23}" destId="{67CD55A8-C09C-4372-BA06-F4B85B7B3B07}" srcOrd="0" destOrd="1" presId="urn:microsoft.com/office/officeart/2005/8/layout/hList1"/>
    <dgm:cxn modelId="{6FAEB9AA-0894-456C-9E23-27CACF371FC5}" srcId="{75635A0E-9EF0-47AA-ABA8-70C4FC80C666}" destId="{D4E29765-B203-416B-BC44-6FCC6B694DC8}" srcOrd="0" destOrd="0" parTransId="{AFDFED57-B637-4821-9072-9095E1787C24}" sibTransId="{E8D16E04-F9F2-4BB8-98EC-9926F1D75114}"/>
    <dgm:cxn modelId="{AD2526B7-8249-439A-80C6-1516A216AFC8}" srcId="{3FAA6634-7EE2-4D9E-A287-7FC59899251E}" destId="{C31F1FB2-844C-45E1-9D08-CC425AD6CC4D}" srcOrd="0" destOrd="0" parTransId="{3E61A021-4B7D-4F08-A872-7CCE5A332BB0}" sibTransId="{C7E7FAD6-2116-4D27-9968-930A473C869D}"/>
    <dgm:cxn modelId="{5554ECB9-4D39-45A0-AE4C-543A756C2F49}" type="presOf" srcId="{D4E29765-B203-416B-BC44-6FCC6B694DC8}" destId="{67CD55A8-C09C-4372-BA06-F4B85B7B3B07}" srcOrd="0" destOrd="0" presId="urn:microsoft.com/office/officeart/2005/8/layout/hList1"/>
    <dgm:cxn modelId="{A78CB3D2-EFD3-48E9-881E-D959B519B241}" srcId="{3FAA6634-7EE2-4D9E-A287-7FC59899251E}" destId="{75635A0E-9EF0-47AA-ABA8-70C4FC80C666}" srcOrd="1" destOrd="0" parTransId="{6FD54998-9331-4B2C-B44F-A853D729B716}" sibTransId="{2F7AF43D-C9FA-404D-B012-9FB26B7F322A}"/>
    <dgm:cxn modelId="{686764DF-555F-41F2-B844-F04BF6581763}" type="presOf" srcId="{C31F1FB2-844C-45E1-9D08-CC425AD6CC4D}" destId="{A4529AC1-8B57-4652-8943-2CA974765871}" srcOrd="0" destOrd="0" presId="urn:microsoft.com/office/officeart/2005/8/layout/hList1"/>
    <dgm:cxn modelId="{9B1C2EE2-FD25-446F-91AA-E565B2F2B3F9}" srcId="{C31F1FB2-844C-45E1-9D08-CC425AD6CC4D}" destId="{2CCAB6F1-B832-4DDB-B9AD-7002A6C56AED}" srcOrd="2" destOrd="0" parTransId="{DE9CAEC0-B1B0-4F42-ACAC-86676E931F99}" sibTransId="{3BF24A8C-6E3D-4F83-AFB4-8DED9E1F7F9A}"/>
    <dgm:cxn modelId="{7A16EFE9-C939-48A2-8E7A-6DE18229DD04}" srcId="{C31F1FB2-844C-45E1-9D08-CC425AD6CC4D}" destId="{93FF8390-1AE0-4EA1-AFD7-9461C3C2B577}" srcOrd="0" destOrd="0" parTransId="{7C68C55E-F32A-47CB-832F-5B437AF0CF37}" sibTransId="{1AF984F2-5A39-4E80-B027-3B2971CD634A}"/>
    <dgm:cxn modelId="{5EF74BEC-E529-4BE5-B249-8402FCB36C77}" type="presOf" srcId="{2CCAB6F1-B832-4DDB-B9AD-7002A6C56AED}" destId="{68D20286-AFB4-4D60-B4C3-DBC9A5B91A29}" srcOrd="0" destOrd="2" presId="urn:microsoft.com/office/officeart/2005/8/layout/hList1"/>
    <dgm:cxn modelId="{59384083-6D7D-47FF-B967-0017BA6A90FA}" type="presParOf" srcId="{74ED25AC-75F6-435A-B484-BA02581BA0AC}" destId="{43831B81-54D6-435E-8AB5-C9F277964024}" srcOrd="0" destOrd="0" presId="urn:microsoft.com/office/officeart/2005/8/layout/hList1"/>
    <dgm:cxn modelId="{DB4233E5-98F0-4A34-9177-1BDA1D707A36}" type="presParOf" srcId="{43831B81-54D6-435E-8AB5-C9F277964024}" destId="{A4529AC1-8B57-4652-8943-2CA974765871}" srcOrd="0" destOrd="0" presId="urn:microsoft.com/office/officeart/2005/8/layout/hList1"/>
    <dgm:cxn modelId="{A1D134B4-72DC-4E33-994C-C197C266C845}" type="presParOf" srcId="{43831B81-54D6-435E-8AB5-C9F277964024}" destId="{68D20286-AFB4-4D60-B4C3-DBC9A5B91A29}" srcOrd="1" destOrd="0" presId="urn:microsoft.com/office/officeart/2005/8/layout/hList1"/>
    <dgm:cxn modelId="{8B2AA106-F8BE-4344-93CB-BB17D9EBC892}" type="presParOf" srcId="{74ED25AC-75F6-435A-B484-BA02581BA0AC}" destId="{D8F7C7FD-2035-48C0-8DAE-779429A7B076}" srcOrd="1" destOrd="0" presId="urn:microsoft.com/office/officeart/2005/8/layout/hList1"/>
    <dgm:cxn modelId="{E07C33CA-7694-4ED9-B0B0-754DE7A65AC3}" type="presParOf" srcId="{74ED25AC-75F6-435A-B484-BA02581BA0AC}" destId="{EFBE3890-81C7-47E3-A8BA-A72BCA82CF47}" srcOrd="2" destOrd="0" presId="urn:microsoft.com/office/officeart/2005/8/layout/hList1"/>
    <dgm:cxn modelId="{08B55141-A110-4207-B9A5-F671C3A76C6F}" type="presParOf" srcId="{EFBE3890-81C7-47E3-A8BA-A72BCA82CF47}" destId="{052670AA-A71B-4F8B-8D99-D716FA36AF33}" srcOrd="0" destOrd="0" presId="urn:microsoft.com/office/officeart/2005/8/layout/hList1"/>
    <dgm:cxn modelId="{0DBC2BA7-4743-4C3A-B7BA-C1FF4CDB25BA}" type="presParOf" srcId="{EFBE3890-81C7-47E3-A8BA-A72BCA82CF47}" destId="{67CD55A8-C09C-4372-BA06-F4B85B7B3B07}" srcOrd="1" destOrd="0" presId="urn:microsoft.com/office/officeart/2005/8/layout/h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0E9C0732-5E06-4D7B-9906-E0A76A7D9AC3}" type="doc">
      <dgm:prSet loTypeId="urn:microsoft.com/office/officeart/2005/8/layout/hList2" loCatId="list" qsTypeId="urn:microsoft.com/office/officeart/2005/8/quickstyle/simple1" qsCatId="simple" csTypeId="urn:microsoft.com/office/officeart/2005/8/colors/accent1_3" csCatId="accent1" phldr="1"/>
      <dgm:spPr/>
      <dgm:t>
        <a:bodyPr/>
        <a:lstStyle/>
        <a:p>
          <a:endParaRPr lang="en-IE"/>
        </a:p>
      </dgm:t>
    </dgm:pt>
    <dgm:pt modelId="{68BE87C0-8118-4A1F-BD2F-ECC1E2517CC1}">
      <dgm:prSet phldrT="[Text]"/>
      <dgm:spPr/>
      <dgm:t>
        <a:bodyPr/>
        <a:lstStyle/>
        <a:p>
          <a:r>
            <a:rPr lang="fr-BE" dirty="0"/>
            <a:t>ENERGY, CLIMATE</a:t>
          </a:r>
          <a:endParaRPr lang="en-IE" dirty="0"/>
        </a:p>
      </dgm:t>
    </dgm:pt>
    <dgm:pt modelId="{02267549-C3E7-44E9-9FC7-8B561F323521}" type="parTrans" cxnId="{7E709092-C067-443B-B44A-F4445044E090}">
      <dgm:prSet/>
      <dgm:spPr/>
      <dgm:t>
        <a:bodyPr/>
        <a:lstStyle/>
        <a:p>
          <a:endParaRPr lang="en-IE"/>
        </a:p>
      </dgm:t>
    </dgm:pt>
    <dgm:pt modelId="{0FB99E16-EA9F-4D83-B1E8-9665219B87B2}" type="sibTrans" cxnId="{7E709092-C067-443B-B44A-F4445044E090}">
      <dgm:prSet/>
      <dgm:spPr/>
      <dgm:t>
        <a:bodyPr/>
        <a:lstStyle/>
        <a:p>
          <a:endParaRPr lang="en-IE"/>
        </a:p>
      </dgm:t>
    </dgm:pt>
    <dgm:pt modelId="{85D22ED9-B876-4B57-BB4A-07EC75BBBB6C}">
      <dgm:prSet phldrT="[Text]"/>
      <dgm:spPr/>
      <dgm:t>
        <a:bodyPr/>
        <a:lstStyle/>
        <a:p>
          <a:r>
            <a:rPr lang="fr-BE" dirty="0"/>
            <a:t>Audits &gt;100.000 p.e. (2025), &gt; 10.000 p.e. (2030)  (Art. 11)</a:t>
          </a:r>
          <a:endParaRPr lang="en-IE" dirty="0"/>
        </a:p>
      </dgm:t>
    </dgm:pt>
    <dgm:pt modelId="{B9D2CE63-8DCE-4EC0-9BBB-A808745DB706}" type="parTrans" cxnId="{4817CE7B-77E7-4457-A488-848D61A58AED}">
      <dgm:prSet/>
      <dgm:spPr/>
      <dgm:t>
        <a:bodyPr/>
        <a:lstStyle/>
        <a:p>
          <a:endParaRPr lang="en-IE"/>
        </a:p>
      </dgm:t>
    </dgm:pt>
    <dgm:pt modelId="{4BACDFC8-FB07-4B25-A231-E5E63E651024}" type="sibTrans" cxnId="{4817CE7B-77E7-4457-A488-848D61A58AED}">
      <dgm:prSet/>
      <dgm:spPr/>
      <dgm:t>
        <a:bodyPr/>
        <a:lstStyle/>
        <a:p>
          <a:endParaRPr lang="en-IE"/>
        </a:p>
      </dgm:t>
    </dgm:pt>
    <dgm:pt modelId="{E15EF836-85D5-4AED-8831-661D1DFCF97C}">
      <dgm:prSet phldrT="[Text]"/>
      <dgm:spPr/>
      <dgm:t>
        <a:bodyPr/>
        <a:lstStyle/>
        <a:p>
          <a:r>
            <a:rPr lang="fr-BE" dirty="0" err="1"/>
            <a:t>Interim</a:t>
          </a:r>
          <a:r>
            <a:rPr lang="fr-BE" dirty="0"/>
            <a:t> </a:t>
          </a:r>
          <a:r>
            <a:rPr lang="fr-BE" dirty="0" err="1"/>
            <a:t>targets</a:t>
          </a:r>
          <a:r>
            <a:rPr lang="fr-BE" dirty="0"/>
            <a:t> </a:t>
          </a:r>
          <a:endParaRPr lang="en-IE" dirty="0"/>
        </a:p>
      </dgm:t>
    </dgm:pt>
    <dgm:pt modelId="{1E5DE0FB-7BE2-42B0-83C0-99B16E403169}" type="parTrans" cxnId="{C5A1AAB6-53B5-4374-B37F-0C7A6A49FA7C}">
      <dgm:prSet/>
      <dgm:spPr/>
      <dgm:t>
        <a:bodyPr/>
        <a:lstStyle/>
        <a:p>
          <a:endParaRPr lang="en-IE"/>
        </a:p>
      </dgm:t>
    </dgm:pt>
    <dgm:pt modelId="{8AA83265-A968-4F6F-B0A7-F541BDE8484B}" type="sibTrans" cxnId="{C5A1AAB6-53B5-4374-B37F-0C7A6A49FA7C}">
      <dgm:prSet/>
      <dgm:spPr/>
      <dgm:t>
        <a:bodyPr/>
        <a:lstStyle/>
        <a:p>
          <a:endParaRPr lang="en-IE"/>
        </a:p>
      </dgm:t>
    </dgm:pt>
    <dgm:pt modelId="{3650FC51-FE94-4E12-ACCE-4F152C1569C2}">
      <dgm:prSet phldrT="[Text]"/>
      <dgm:spPr/>
      <dgm:t>
        <a:bodyPr/>
        <a:lstStyle/>
        <a:p>
          <a:r>
            <a:rPr lang="fr-BE" dirty="0"/>
            <a:t>CIRCULAR ECONOMY </a:t>
          </a:r>
          <a:endParaRPr lang="en-IE" dirty="0"/>
        </a:p>
      </dgm:t>
    </dgm:pt>
    <dgm:pt modelId="{C46E22E6-A7FF-45DB-94C8-B4D88FEC1F77}" type="parTrans" cxnId="{17CC1FB7-A73D-4EA7-B211-129DBD4ED298}">
      <dgm:prSet/>
      <dgm:spPr/>
      <dgm:t>
        <a:bodyPr/>
        <a:lstStyle/>
        <a:p>
          <a:endParaRPr lang="en-IE"/>
        </a:p>
      </dgm:t>
    </dgm:pt>
    <dgm:pt modelId="{B74E12AF-9D3E-4EF7-9978-3BA26E7B124B}" type="sibTrans" cxnId="{17CC1FB7-A73D-4EA7-B211-129DBD4ED298}">
      <dgm:prSet/>
      <dgm:spPr/>
      <dgm:t>
        <a:bodyPr/>
        <a:lstStyle/>
        <a:p>
          <a:endParaRPr lang="en-IE"/>
        </a:p>
      </dgm:t>
    </dgm:pt>
    <dgm:pt modelId="{73B2B72C-3181-41D3-B25B-73519FCA1442}">
      <dgm:prSet phldrT="[Text]"/>
      <dgm:spPr/>
      <dgm:t>
        <a:bodyPr/>
        <a:lstStyle/>
        <a:p>
          <a:r>
            <a:rPr lang="fr-BE" dirty="0"/>
            <a:t>Track at source (Art. 14) </a:t>
          </a:r>
          <a:endParaRPr lang="en-IE" dirty="0"/>
        </a:p>
      </dgm:t>
    </dgm:pt>
    <dgm:pt modelId="{32B4A612-7B6F-4180-AB47-7CE0438EBB0E}" type="parTrans" cxnId="{60914D8C-216D-43B1-8FB7-F231E2CE7370}">
      <dgm:prSet/>
      <dgm:spPr/>
      <dgm:t>
        <a:bodyPr/>
        <a:lstStyle/>
        <a:p>
          <a:endParaRPr lang="en-IE"/>
        </a:p>
      </dgm:t>
    </dgm:pt>
    <dgm:pt modelId="{54D0E6CD-8FAC-4483-9A2D-C894056636F0}" type="sibTrans" cxnId="{60914D8C-216D-43B1-8FB7-F231E2CE7370}">
      <dgm:prSet/>
      <dgm:spPr/>
      <dgm:t>
        <a:bodyPr/>
        <a:lstStyle/>
        <a:p>
          <a:endParaRPr lang="en-IE"/>
        </a:p>
      </dgm:t>
    </dgm:pt>
    <dgm:pt modelId="{254803FD-C96F-49BA-AA56-7A0A972E1524}">
      <dgm:prSet phldrT="[Text]"/>
      <dgm:spPr/>
      <dgm:t>
        <a:bodyPr/>
        <a:lstStyle/>
        <a:p>
          <a:r>
            <a:rPr lang="fr-BE" dirty="0" err="1"/>
            <a:t>Systematically</a:t>
          </a:r>
          <a:r>
            <a:rPr lang="fr-BE" dirty="0"/>
            <a:t> </a:t>
          </a:r>
          <a:r>
            <a:rPr lang="fr-BE" dirty="0" err="1"/>
            <a:t>consider</a:t>
          </a:r>
          <a:r>
            <a:rPr lang="fr-BE" dirty="0"/>
            <a:t> water re-use (Art. 15)</a:t>
          </a:r>
          <a:endParaRPr lang="en-IE" dirty="0"/>
        </a:p>
      </dgm:t>
    </dgm:pt>
    <dgm:pt modelId="{B2A8A34A-DFF1-40C8-98A4-57D201D28B60}" type="parTrans" cxnId="{C2422CFA-061E-4F7A-B1AF-2191B5F72228}">
      <dgm:prSet/>
      <dgm:spPr/>
      <dgm:t>
        <a:bodyPr/>
        <a:lstStyle/>
        <a:p>
          <a:endParaRPr lang="en-IE"/>
        </a:p>
      </dgm:t>
    </dgm:pt>
    <dgm:pt modelId="{E86B8DD1-D936-484F-9E60-6D33B28FC53A}" type="sibTrans" cxnId="{C2422CFA-061E-4F7A-B1AF-2191B5F72228}">
      <dgm:prSet/>
      <dgm:spPr/>
      <dgm:t>
        <a:bodyPr/>
        <a:lstStyle/>
        <a:p>
          <a:endParaRPr lang="en-IE"/>
        </a:p>
      </dgm:t>
    </dgm:pt>
    <dgm:pt modelId="{7FB3C892-D0F5-4604-88D0-6428BF8CD361}">
      <dgm:prSet phldrT="[Text]"/>
      <dgm:spPr/>
      <dgm:t>
        <a:bodyPr/>
        <a:lstStyle/>
        <a:p>
          <a:r>
            <a:rPr lang="fr-BE" dirty="0"/>
            <a:t>Energy </a:t>
          </a:r>
          <a:r>
            <a:rPr lang="fr-BE" dirty="0" err="1"/>
            <a:t>neutrality</a:t>
          </a:r>
          <a:r>
            <a:rPr lang="fr-BE" dirty="0"/>
            <a:t> by 2040</a:t>
          </a:r>
          <a:endParaRPr lang="en-IE" dirty="0"/>
        </a:p>
      </dgm:t>
    </dgm:pt>
    <dgm:pt modelId="{CAF12F01-D53E-4401-A71E-CC0F71B609F5}" type="parTrans" cxnId="{EE1F7418-2690-4335-AD69-BDFCAE805385}">
      <dgm:prSet/>
      <dgm:spPr/>
      <dgm:t>
        <a:bodyPr/>
        <a:lstStyle/>
        <a:p>
          <a:endParaRPr lang="en-IE"/>
        </a:p>
      </dgm:t>
    </dgm:pt>
    <dgm:pt modelId="{0A47F912-45A6-4869-8D50-631A73A8314F}" type="sibTrans" cxnId="{EE1F7418-2690-4335-AD69-BDFCAE805385}">
      <dgm:prSet/>
      <dgm:spPr/>
      <dgm:t>
        <a:bodyPr/>
        <a:lstStyle/>
        <a:p>
          <a:endParaRPr lang="en-IE"/>
        </a:p>
      </dgm:t>
    </dgm:pt>
    <dgm:pt modelId="{788DEBEA-9D18-41F5-99D1-C4D644C21BE2}">
      <dgm:prSet phldrT="[Text]"/>
      <dgm:spPr/>
      <dgm:t>
        <a:bodyPr/>
        <a:lstStyle/>
        <a:p>
          <a:r>
            <a:rPr lang="fr-BE" dirty="0"/>
            <a:t>Monitoring GHG </a:t>
          </a:r>
          <a:r>
            <a:rPr lang="fr-BE" dirty="0" err="1"/>
            <a:t>emissions</a:t>
          </a:r>
          <a:endParaRPr lang="en-IE" dirty="0"/>
        </a:p>
      </dgm:t>
    </dgm:pt>
    <dgm:pt modelId="{D6BC6B2B-4E12-4DCC-9973-A621D65034DA}" type="parTrans" cxnId="{C658A56A-47A2-4971-B539-BA5490CE2DDA}">
      <dgm:prSet/>
      <dgm:spPr/>
      <dgm:t>
        <a:bodyPr/>
        <a:lstStyle/>
        <a:p>
          <a:endParaRPr lang="en-IE"/>
        </a:p>
      </dgm:t>
    </dgm:pt>
    <dgm:pt modelId="{98AD4D07-80B5-4FD4-BC7E-1EB83C52F730}" type="sibTrans" cxnId="{C658A56A-47A2-4971-B539-BA5490CE2DDA}">
      <dgm:prSet/>
      <dgm:spPr/>
      <dgm:t>
        <a:bodyPr/>
        <a:lstStyle/>
        <a:p>
          <a:endParaRPr lang="en-IE"/>
        </a:p>
      </dgm:t>
    </dgm:pt>
    <dgm:pt modelId="{00CE95F7-6FF1-4623-972B-5D0F7A23D9CF}">
      <dgm:prSet phldrT="[Text]"/>
      <dgm:spPr/>
      <dgm:t>
        <a:bodyPr/>
        <a:lstStyle/>
        <a:p>
          <a:endParaRPr lang="en-IE" dirty="0"/>
        </a:p>
      </dgm:t>
    </dgm:pt>
    <dgm:pt modelId="{9D0A2A9E-B29A-4416-9010-E6C0ED5B5937}" type="parTrans" cxnId="{37D5F86B-4115-4548-9598-8AF7D91A6F08}">
      <dgm:prSet/>
      <dgm:spPr/>
      <dgm:t>
        <a:bodyPr/>
        <a:lstStyle/>
        <a:p>
          <a:endParaRPr lang="en-IE"/>
        </a:p>
      </dgm:t>
    </dgm:pt>
    <dgm:pt modelId="{E6E4338D-DCA9-4ED0-89C8-E8EADB452999}" type="sibTrans" cxnId="{37D5F86B-4115-4548-9598-8AF7D91A6F08}">
      <dgm:prSet/>
      <dgm:spPr/>
      <dgm:t>
        <a:bodyPr/>
        <a:lstStyle/>
        <a:p>
          <a:endParaRPr lang="en-IE"/>
        </a:p>
      </dgm:t>
    </dgm:pt>
    <dgm:pt modelId="{9DAC6B79-B479-486A-A38C-1DF612D9B9C4}">
      <dgm:prSet phldrT="[Text]"/>
      <dgm:spPr/>
      <dgm:t>
        <a:bodyPr/>
        <a:lstStyle/>
        <a:p>
          <a:r>
            <a:rPr lang="fr-BE" dirty="0" err="1"/>
            <a:t>Sludge</a:t>
          </a:r>
          <a:r>
            <a:rPr lang="fr-BE" dirty="0"/>
            <a:t> in line </a:t>
          </a:r>
          <a:r>
            <a:rPr lang="fr-BE" dirty="0" err="1"/>
            <a:t>with</a:t>
          </a:r>
          <a:r>
            <a:rPr lang="fr-BE" dirty="0"/>
            <a:t> </a:t>
          </a:r>
          <a:r>
            <a:rPr lang="fr-BE" dirty="0" err="1"/>
            <a:t>waste</a:t>
          </a:r>
          <a:r>
            <a:rPr lang="fr-BE" dirty="0"/>
            <a:t> </a:t>
          </a:r>
          <a:r>
            <a:rPr lang="fr-BE" dirty="0" err="1"/>
            <a:t>hierarchy</a:t>
          </a:r>
          <a:r>
            <a:rPr lang="fr-BE" dirty="0"/>
            <a:t> + DA on </a:t>
          </a:r>
          <a:r>
            <a:rPr lang="fr-BE" dirty="0" err="1"/>
            <a:t>recycling</a:t>
          </a:r>
          <a:r>
            <a:rPr lang="fr-BE" dirty="0"/>
            <a:t> re-use for N/P (Art. 20) </a:t>
          </a:r>
          <a:endParaRPr lang="en-IE" dirty="0"/>
        </a:p>
      </dgm:t>
    </dgm:pt>
    <dgm:pt modelId="{A4626462-3AFD-41E1-8C4A-DAE369A987AE}" type="parTrans" cxnId="{DCCCAF21-D96D-4982-B24C-7E2F42029327}">
      <dgm:prSet/>
      <dgm:spPr/>
      <dgm:t>
        <a:bodyPr/>
        <a:lstStyle/>
        <a:p>
          <a:endParaRPr lang="en-US"/>
        </a:p>
      </dgm:t>
    </dgm:pt>
    <dgm:pt modelId="{6E2AA988-B142-4A23-822F-CA6BBF27D58E}" type="sibTrans" cxnId="{DCCCAF21-D96D-4982-B24C-7E2F42029327}">
      <dgm:prSet/>
      <dgm:spPr/>
      <dgm:t>
        <a:bodyPr/>
        <a:lstStyle/>
        <a:p>
          <a:endParaRPr lang="en-US"/>
        </a:p>
      </dgm:t>
    </dgm:pt>
    <dgm:pt modelId="{979949E9-B5FA-4011-AEE8-95BEF1E800ED}" type="pres">
      <dgm:prSet presAssocID="{0E9C0732-5E06-4D7B-9906-E0A76A7D9AC3}" presName="linearFlow" presStyleCnt="0">
        <dgm:presLayoutVars>
          <dgm:dir/>
          <dgm:animLvl val="lvl"/>
          <dgm:resizeHandles/>
        </dgm:presLayoutVars>
      </dgm:prSet>
      <dgm:spPr/>
    </dgm:pt>
    <dgm:pt modelId="{84CB683B-7D3B-45A8-A5B2-5E42A5F6FD04}" type="pres">
      <dgm:prSet presAssocID="{68BE87C0-8118-4A1F-BD2F-ECC1E2517CC1}" presName="compositeNode" presStyleCnt="0">
        <dgm:presLayoutVars>
          <dgm:bulletEnabled val="1"/>
        </dgm:presLayoutVars>
      </dgm:prSet>
      <dgm:spPr/>
    </dgm:pt>
    <dgm:pt modelId="{A3DCDE28-CFCB-4D6D-90C2-C93A5978C260}" type="pres">
      <dgm:prSet presAssocID="{68BE87C0-8118-4A1F-BD2F-ECC1E2517CC1}" presName="image" presStyleLbl="fgImgPlace1" presStyleIdx="0" presStyleCnt="2"/>
      <dgm:spPr>
        <a:blipFill>
          <a:blip xmlns:r="http://schemas.openxmlformats.org/officeDocument/2006/relationships" r:embed="rId1">
            <a:extLst>
              <a:ext uri="{28A0092B-C50C-407E-A947-70E740481C1C}">
                <a14:useLocalDpi xmlns:a14="http://schemas.microsoft.com/office/drawing/2010/main" val="0"/>
              </a:ext>
            </a:extLst>
          </a:blip>
          <a:srcRect/>
          <a:stretch>
            <a:fillRect l="-6000" r="-6000"/>
          </a:stretch>
        </a:blipFill>
      </dgm:spPr>
    </dgm:pt>
    <dgm:pt modelId="{79D480FA-F419-4EBA-B422-E60964271E43}" type="pres">
      <dgm:prSet presAssocID="{68BE87C0-8118-4A1F-BD2F-ECC1E2517CC1}" presName="childNode" presStyleLbl="node1" presStyleIdx="0" presStyleCnt="2">
        <dgm:presLayoutVars>
          <dgm:bulletEnabled val="1"/>
        </dgm:presLayoutVars>
      </dgm:prSet>
      <dgm:spPr/>
    </dgm:pt>
    <dgm:pt modelId="{8CB57897-25ED-4FFB-BF03-D366D2FF7EC5}" type="pres">
      <dgm:prSet presAssocID="{68BE87C0-8118-4A1F-BD2F-ECC1E2517CC1}" presName="parentNode" presStyleLbl="revTx" presStyleIdx="0" presStyleCnt="2">
        <dgm:presLayoutVars>
          <dgm:chMax val="0"/>
          <dgm:bulletEnabled val="1"/>
        </dgm:presLayoutVars>
      </dgm:prSet>
      <dgm:spPr/>
    </dgm:pt>
    <dgm:pt modelId="{286FF788-B7C1-4983-81A8-F3C9737A99F6}" type="pres">
      <dgm:prSet presAssocID="{0FB99E16-EA9F-4D83-B1E8-9665219B87B2}" presName="sibTrans" presStyleCnt="0"/>
      <dgm:spPr/>
    </dgm:pt>
    <dgm:pt modelId="{E1409933-ABB0-4884-B82C-6F5980A2DE25}" type="pres">
      <dgm:prSet presAssocID="{3650FC51-FE94-4E12-ACCE-4F152C1569C2}" presName="compositeNode" presStyleCnt="0">
        <dgm:presLayoutVars>
          <dgm:bulletEnabled val="1"/>
        </dgm:presLayoutVars>
      </dgm:prSet>
      <dgm:spPr/>
    </dgm:pt>
    <dgm:pt modelId="{72035E10-49D7-46D4-9FCE-5E1063B05123}" type="pres">
      <dgm:prSet presAssocID="{3650FC51-FE94-4E12-ACCE-4F152C1569C2}" presName="image" presStyleLbl="fgImgPlace1" presStyleIdx="1" presStyleCnt="2"/>
      <dgm:spPr>
        <a:blipFill>
          <a:blip xmlns:r="http://schemas.openxmlformats.org/officeDocument/2006/relationships" r:embed="rId2">
            <a:extLst>
              <a:ext uri="{28A0092B-C50C-407E-A947-70E740481C1C}">
                <a14:useLocalDpi xmlns:a14="http://schemas.microsoft.com/office/drawing/2010/main" val="0"/>
              </a:ext>
            </a:extLst>
          </a:blip>
          <a:srcRect/>
          <a:stretch>
            <a:fillRect l="-11000" r="-11000"/>
          </a:stretch>
        </a:blipFill>
      </dgm:spPr>
    </dgm:pt>
    <dgm:pt modelId="{21DCC393-8633-4204-B5BC-A5E734AF5C1F}" type="pres">
      <dgm:prSet presAssocID="{3650FC51-FE94-4E12-ACCE-4F152C1569C2}" presName="childNode" presStyleLbl="node1" presStyleIdx="1" presStyleCnt="2">
        <dgm:presLayoutVars>
          <dgm:bulletEnabled val="1"/>
        </dgm:presLayoutVars>
      </dgm:prSet>
      <dgm:spPr/>
    </dgm:pt>
    <dgm:pt modelId="{2D3D139D-9347-46BC-A027-1B476035F8D9}" type="pres">
      <dgm:prSet presAssocID="{3650FC51-FE94-4E12-ACCE-4F152C1569C2}" presName="parentNode" presStyleLbl="revTx" presStyleIdx="1" presStyleCnt="2">
        <dgm:presLayoutVars>
          <dgm:chMax val="0"/>
          <dgm:bulletEnabled val="1"/>
        </dgm:presLayoutVars>
      </dgm:prSet>
      <dgm:spPr/>
    </dgm:pt>
  </dgm:ptLst>
  <dgm:cxnLst>
    <dgm:cxn modelId="{EE1F7418-2690-4335-AD69-BDFCAE805385}" srcId="{68BE87C0-8118-4A1F-BD2F-ECC1E2517CC1}" destId="{7FB3C892-D0F5-4604-88D0-6428BF8CD361}" srcOrd="1" destOrd="0" parTransId="{CAF12F01-D53E-4401-A71E-CC0F71B609F5}" sibTransId="{0A47F912-45A6-4869-8D50-631A73A8314F}"/>
    <dgm:cxn modelId="{3BE83A1E-2883-4AF2-BD1F-0E1423F68829}" type="presOf" srcId="{85D22ED9-B876-4B57-BB4A-07EC75BBBB6C}" destId="{79D480FA-F419-4EBA-B422-E60964271E43}" srcOrd="0" destOrd="0" presId="urn:microsoft.com/office/officeart/2005/8/layout/hList2"/>
    <dgm:cxn modelId="{DCCCAF21-D96D-4982-B24C-7E2F42029327}" srcId="{3650FC51-FE94-4E12-ACCE-4F152C1569C2}" destId="{9DAC6B79-B479-486A-A38C-1DF612D9B9C4}" srcOrd="2" destOrd="0" parTransId="{A4626462-3AFD-41E1-8C4A-DAE369A987AE}" sibTransId="{6E2AA988-B142-4A23-822F-CA6BBF27D58E}"/>
    <dgm:cxn modelId="{A62E303A-E2E6-429F-AFC2-9F1FDAB83F24}" type="presOf" srcId="{00CE95F7-6FF1-4623-972B-5D0F7A23D9CF}" destId="{21DCC393-8633-4204-B5BC-A5E734AF5C1F}" srcOrd="0" destOrd="3" presId="urn:microsoft.com/office/officeart/2005/8/layout/hList2"/>
    <dgm:cxn modelId="{ED361845-E708-468E-B23F-CD9114CDD115}" type="presOf" srcId="{7FB3C892-D0F5-4604-88D0-6428BF8CD361}" destId="{79D480FA-F419-4EBA-B422-E60964271E43}" srcOrd="0" destOrd="1" presId="urn:microsoft.com/office/officeart/2005/8/layout/hList2"/>
    <dgm:cxn modelId="{C658A56A-47A2-4971-B539-BA5490CE2DDA}" srcId="{68BE87C0-8118-4A1F-BD2F-ECC1E2517CC1}" destId="{788DEBEA-9D18-41F5-99D1-C4D644C21BE2}" srcOrd="3" destOrd="0" parTransId="{D6BC6B2B-4E12-4DCC-9973-A621D65034DA}" sibTransId="{98AD4D07-80B5-4FD4-BC7E-1EB83C52F730}"/>
    <dgm:cxn modelId="{37D5F86B-4115-4548-9598-8AF7D91A6F08}" srcId="{3650FC51-FE94-4E12-ACCE-4F152C1569C2}" destId="{00CE95F7-6FF1-4623-972B-5D0F7A23D9CF}" srcOrd="3" destOrd="0" parTransId="{9D0A2A9E-B29A-4416-9010-E6C0ED5B5937}" sibTransId="{E6E4338D-DCA9-4ED0-89C8-E8EADB452999}"/>
    <dgm:cxn modelId="{66D12959-C650-493A-BF63-E72064283ED2}" type="presOf" srcId="{9DAC6B79-B479-486A-A38C-1DF612D9B9C4}" destId="{21DCC393-8633-4204-B5BC-A5E734AF5C1F}" srcOrd="0" destOrd="2" presId="urn:microsoft.com/office/officeart/2005/8/layout/hList2"/>
    <dgm:cxn modelId="{4817CE7B-77E7-4457-A488-848D61A58AED}" srcId="{68BE87C0-8118-4A1F-BD2F-ECC1E2517CC1}" destId="{85D22ED9-B876-4B57-BB4A-07EC75BBBB6C}" srcOrd="0" destOrd="0" parTransId="{B9D2CE63-8DCE-4EC0-9BBB-A808745DB706}" sibTransId="{4BACDFC8-FB07-4B25-A231-E5E63E651024}"/>
    <dgm:cxn modelId="{60914D8C-216D-43B1-8FB7-F231E2CE7370}" srcId="{3650FC51-FE94-4E12-ACCE-4F152C1569C2}" destId="{73B2B72C-3181-41D3-B25B-73519FCA1442}" srcOrd="0" destOrd="0" parTransId="{32B4A612-7B6F-4180-AB47-7CE0438EBB0E}" sibTransId="{54D0E6CD-8FAC-4483-9A2D-C894056636F0}"/>
    <dgm:cxn modelId="{7E709092-C067-443B-B44A-F4445044E090}" srcId="{0E9C0732-5E06-4D7B-9906-E0A76A7D9AC3}" destId="{68BE87C0-8118-4A1F-BD2F-ECC1E2517CC1}" srcOrd="0" destOrd="0" parTransId="{02267549-C3E7-44E9-9FC7-8B561F323521}" sibTransId="{0FB99E16-EA9F-4D83-B1E8-9665219B87B2}"/>
    <dgm:cxn modelId="{4D0FA895-B96E-45D8-9619-FB986CBE43D8}" type="presOf" srcId="{3650FC51-FE94-4E12-ACCE-4F152C1569C2}" destId="{2D3D139D-9347-46BC-A027-1B476035F8D9}" srcOrd="0" destOrd="0" presId="urn:microsoft.com/office/officeart/2005/8/layout/hList2"/>
    <dgm:cxn modelId="{3BA7349F-8B98-438F-8F8B-08EB78179310}" type="presOf" srcId="{73B2B72C-3181-41D3-B25B-73519FCA1442}" destId="{21DCC393-8633-4204-B5BC-A5E734AF5C1F}" srcOrd="0" destOrd="0" presId="urn:microsoft.com/office/officeart/2005/8/layout/hList2"/>
    <dgm:cxn modelId="{BCB529A6-503B-4F59-B50E-20379312528A}" type="presOf" srcId="{68BE87C0-8118-4A1F-BD2F-ECC1E2517CC1}" destId="{8CB57897-25ED-4FFB-BF03-D366D2FF7EC5}" srcOrd="0" destOrd="0" presId="urn:microsoft.com/office/officeart/2005/8/layout/hList2"/>
    <dgm:cxn modelId="{31C58FAC-A6C6-44C4-9EAD-2BA2F9E9D706}" type="presOf" srcId="{0E9C0732-5E06-4D7B-9906-E0A76A7D9AC3}" destId="{979949E9-B5FA-4011-AEE8-95BEF1E800ED}" srcOrd="0" destOrd="0" presId="urn:microsoft.com/office/officeart/2005/8/layout/hList2"/>
    <dgm:cxn modelId="{C5A1AAB6-53B5-4374-B37F-0C7A6A49FA7C}" srcId="{68BE87C0-8118-4A1F-BD2F-ECC1E2517CC1}" destId="{E15EF836-85D5-4AED-8831-661D1DFCF97C}" srcOrd="2" destOrd="0" parTransId="{1E5DE0FB-7BE2-42B0-83C0-99B16E403169}" sibTransId="{8AA83265-A968-4F6F-B0A7-F541BDE8484B}"/>
    <dgm:cxn modelId="{17CC1FB7-A73D-4EA7-B211-129DBD4ED298}" srcId="{0E9C0732-5E06-4D7B-9906-E0A76A7D9AC3}" destId="{3650FC51-FE94-4E12-ACCE-4F152C1569C2}" srcOrd="1" destOrd="0" parTransId="{C46E22E6-A7FF-45DB-94C8-B4D88FEC1F77}" sibTransId="{B74E12AF-9D3E-4EF7-9978-3BA26E7B124B}"/>
    <dgm:cxn modelId="{F54E56C1-78EE-40F1-881E-82F60B5AE4F7}" type="presOf" srcId="{254803FD-C96F-49BA-AA56-7A0A972E1524}" destId="{21DCC393-8633-4204-B5BC-A5E734AF5C1F}" srcOrd="0" destOrd="1" presId="urn:microsoft.com/office/officeart/2005/8/layout/hList2"/>
    <dgm:cxn modelId="{5D13A9E0-33E6-405A-893C-7BFA93A9D93C}" type="presOf" srcId="{788DEBEA-9D18-41F5-99D1-C4D644C21BE2}" destId="{79D480FA-F419-4EBA-B422-E60964271E43}" srcOrd="0" destOrd="3" presId="urn:microsoft.com/office/officeart/2005/8/layout/hList2"/>
    <dgm:cxn modelId="{72C266F3-7EA1-4990-AEFD-73BC9EAB632C}" type="presOf" srcId="{E15EF836-85D5-4AED-8831-661D1DFCF97C}" destId="{79D480FA-F419-4EBA-B422-E60964271E43}" srcOrd="0" destOrd="2" presId="urn:microsoft.com/office/officeart/2005/8/layout/hList2"/>
    <dgm:cxn modelId="{C2422CFA-061E-4F7A-B1AF-2191B5F72228}" srcId="{3650FC51-FE94-4E12-ACCE-4F152C1569C2}" destId="{254803FD-C96F-49BA-AA56-7A0A972E1524}" srcOrd="1" destOrd="0" parTransId="{B2A8A34A-DFF1-40C8-98A4-57D201D28B60}" sibTransId="{E86B8DD1-D936-484F-9E60-6D33B28FC53A}"/>
    <dgm:cxn modelId="{9374E239-92C0-4B8D-BBE4-B6AAAD8BFC54}" type="presParOf" srcId="{979949E9-B5FA-4011-AEE8-95BEF1E800ED}" destId="{84CB683B-7D3B-45A8-A5B2-5E42A5F6FD04}" srcOrd="0" destOrd="0" presId="urn:microsoft.com/office/officeart/2005/8/layout/hList2"/>
    <dgm:cxn modelId="{1DDFC7B7-D796-47FF-BC0C-6534509FD1D8}" type="presParOf" srcId="{84CB683B-7D3B-45A8-A5B2-5E42A5F6FD04}" destId="{A3DCDE28-CFCB-4D6D-90C2-C93A5978C260}" srcOrd="0" destOrd="0" presId="urn:microsoft.com/office/officeart/2005/8/layout/hList2"/>
    <dgm:cxn modelId="{22686EE5-A022-4AA0-9330-98833379056B}" type="presParOf" srcId="{84CB683B-7D3B-45A8-A5B2-5E42A5F6FD04}" destId="{79D480FA-F419-4EBA-B422-E60964271E43}" srcOrd="1" destOrd="0" presId="urn:microsoft.com/office/officeart/2005/8/layout/hList2"/>
    <dgm:cxn modelId="{54C2DAAE-0D1B-467F-B94A-0BCF04C3B905}" type="presParOf" srcId="{84CB683B-7D3B-45A8-A5B2-5E42A5F6FD04}" destId="{8CB57897-25ED-4FFB-BF03-D366D2FF7EC5}" srcOrd="2" destOrd="0" presId="urn:microsoft.com/office/officeart/2005/8/layout/hList2"/>
    <dgm:cxn modelId="{27EECD39-0F76-44EE-9F1E-67A534D08F1E}" type="presParOf" srcId="{979949E9-B5FA-4011-AEE8-95BEF1E800ED}" destId="{286FF788-B7C1-4983-81A8-F3C9737A99F6}" srcOrd="1" destOrd="0" presId="urn:microsoft.com/office/officeart/2005/8/layout/hList2"/>
    <dgm:cxn modelId="{BDC8F74F-7701-4EB6-99A2-77A832D9D36E}" type="presParOf" srcId="{979949E9-B5FA-4011-AEE8-95BEF1E800ED}" destId="{E1409933-ABB0-4884-B82C-6F5980A2DE25}" srcOrd="2" destOrd="0" presId="urn:microsoft.com/office/officeart/2005/8/layout/hList2"/>
    <dgm:cxn modelId="{4A9D78EC-DC65-418C-BC15-9D44678E7CCB}" type="presParOf" srcId="{E1409933-ABB0-4884-B82C-6F5980A2DE25}" destId="{72035E10-49D7-46D4-9FCE-5E1063B05123}" srcOrd="0" destOrd="0" presId="urn:microsoft.com/office/officeart/2005/8/layout/hList2"/>
    <dgm:cxn modelId="{D86BD8A1-3816-47CF-B6A5-AF5361A960C8}" type="presParOf" srcId="{E1409933-ABB0-4884-B82C-6F5980A2DE25}" destId="{21DCC393-8633-4204-B5BC-A5E734AF5C1F}" srcOrd="1" destOrd="0" presId="urn:microsoft.com/office/officeart/2005/8/layout/hList2"/>
    <dgm:cxn modelId="{73ABEEE2-561B-4719-899F-5C460FDAB1EB}" type="presParOf" srcId="{E1409933-ABB0-4884-B82C-6F5980A2DE25}" destId="{2D3D139D-9347-46BC-A027-1B476035F8D9}" srcOrd="2" destOrd="0" presId="urn:microsoft.com/office/officeart/2005/8/layout/h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3CF27DAB-365B-4450-B952-FBC338A3F496}" type="doc">
      <dgm:prSet loTypeId="urn:microsoft.com/office/officeart/2005/8/layout/hList2" loCatId="list" qsTypeId="urn:microsoft.com/office/officeart/2005/8/quickstyle/simple1" qsCatId="simple" csTypeId="urn:microsoft.com/office/officeart/2005/8/colors/accent1_2" csCatId="accent1" phldr="1"/>
      <dgm:spPr/>
      <dgm:t>
        <a:bodyPr/>
        <a:lstStyle/>
        <a:p>
          <a:endParaRPr lang="en-US"/>
        </a:p>
      </dgm:t>
    </dgm:pt>
    <dgm:pt modelId="{64A7B63B-F064-4E16-BBEE-44997794C274}">
      <dgm:prSet phldrT="[Text]" custT="1"/>
      <dgm:spPr/>
      <dgm:t>
        <a:bodyPr/>
        <a:lstStyle/>
        <a:p>
          <a:pPr>
            <a:lnSpc>
              <a:spcPct val="100000"/>
            </a:lnSpc>
          </a:pPr>
          <a:r>
            <a:rPr lang="fr-BE" sz="2800" b="1" dirty="0">
              <a:solidFill>
                <a:schemeClr val="accent6"/>
              </a:solidFill>
            </a:rPr>
            <a:t>Compensation</a:t>
          </a:r>
          <a:endParaRPr lang="en-US" sz="2800" b="1" dirty="0">
            <a:solidFill>
              <a:schemeClr val="accent6"/>
            </a:solidFill>
          </a:endParaRPr>
        </a:p>
      </dgm:t>
    </dgm:pt>
    <dgm:pt modelId="{ECAB2A5D-1C22-402C-9D18-2C7104A233F5}" type="parTrans" cxnId="{CB6EDD9D-ABEE-4D59-B83C-12B2160BDD17}">
      <dgm:prSet/>
      <dgm:spPr/>
      <dgm:t>
        <a:bodyPr/>
        <a:lstStyle/>
        <a:p>
          <a:endParaRPr lang="en-US"/>
        </a:p>
      </dgm:t>
    </dgm:pt>
    <dgm:pt modelId="{C0A05C81-7E1C-4F96-91C1-3280967B1702}" type="sibTrans" cxnId="{CB6EDD9D-ABEE-4D59-B83C-12B2160BDD17}">
      <dgm:prSet/>
      <dgm:spPr/>
      <dgm:t>
        <a:bodyPr/>
        <a:lstStyle/>
        <a:p>
          <a:endParaRPr lang="en-US"/>
        </a:p>
      </dgm:t>
    </dgm:pt>
    <dgm:pt modelId="{2F975233-1FE1-4294-B5CF-48E0E4EF38D2}">
      <dgm:prSet phldrT="[Text]" custT="1"/>
      <dgm:spPr/>
      <dgm:t>
        <a:bodyPr/>
        <a:lstStyle/>
        <a:p>
          <a:r>
            <a:rPr lang="fr-BE" sz="2800" b="1" dirty="0">
              <a:solidFill>
                <a:schemeClr val="accent6"/>
              </a:solidFill>
            </a:rPr>
            <a:t>Penalties</a:t>
          </a:r>
          <a:endParaRPr lang="en-US" sz="2800" b="1" dirty="0">
            <a:solidFill>
              <a:schemeClr val="accent6"/>
            </a:solidFill>
          </a:endParaRPr>
        </a:p>
      </dgm:t>
    </dgm:pt>
    <dgm:pt modelId="{AA03C275-0D25-4DC5-AA3B-A0495B92003E}" type="parTrans" cxnId="{EADBD34A-3B91-4016-85C0-1D5F9DE46908}">
      <dgm:prSet/>
      <dgm:spPr/>
      <dgm:t>
        <a:bodyPr/>
        <a:lstStyle/>
        <a:p>
          <a:endParaRPr lang="en-US"/>
        </a:p>
      </dgm:t>
    </dgm:pt>
    <dgm:pt modelId="{D26B1553-73D9-47C3-95F4-E1DDA70E9E66}" type="sibTrans" cxnId="{EADBD34A-3B91-4016-85C0-1D5F9DE46908}">
      <dgm:prSet/>
      <dgm:spPr/>
      <dgm:t>
        <a:bodyPr/>
        <a:lstStyle/>
        <a:p>
          <a:endParaRPr lang="en-US"/>
        </a:p>
      </dgm:t>
    </dgm:pt>
    <dgm:pt modelId="{6357FF00-B25A-47B0-B8FF-57F00DBDD641}">
      <dgm:prSet phldrT="[Text]" custT="1"/>
      <dgm:spPr/>
      <dgm:t>
        <a:bodyPr/>
        <a:lstStyle/>
        <a:p>
          <a:r>
            <a:rPr lang="en-US" sz="1800" b="1" dirty="0"/>
            <a:t>Minimum penalties to ensure effectiveness, proportionate and dissuasive nature</a:t>
          </a:r>
        </a:p>
      </dgm:t>
    </dgm:pt>
    <dgm:pt modelId="{3E88B71D-AF13-43DF-B166-2D10F6AEEFD0}" type="parTrans" cxnId="{F6EADA12-D23F-4B60-B612-CCAE9A8A25F8}">
      <dgm:prSet/>
      <dgm:spPr/>
      <dgm:t>
        <a:bodyPr/>
        <a:lstStyle/>
        <a:p>
          <a:endParaRPr lang="en-US"/>
        </a:p>
      </dgm:t>
    </dgm:pt>
    <dgm:pt modelId="{E10611BA-6063-423A-BE12-E6C5F87598E1}" type="sibTrans" cxnId="{F6EADA12-D23F-4B60-B612-CCAE9A8A25F8}">
      <dgm:prSet/>
      <dgm:spPr/>
      <dgm:t>
        <a:bodyPr/>
        <a:lstStyle/>
        <a:p>
          <a:endParaRPr lang="en-US"/>
        </a:p>
      </dgm:t>
    </dgm:pt>
    <dgm:pt modelId="{786E8C1B-F2A1-452B-B7ED-1AD675765C5D}">
      <dgm:prSet phldrT="[Text]" custT="1"/>
      <dgm:spPr/>
      <dgm:t>
        <a:bodyPr/>
        <a:lstStyle/>
        <a:p>
          <a:r>
            <a:rPr lang="fr-BE" sz="2800" b="1" dirty="0">
              <a:solidFill>
                <a:schemeClr val="accent6"/>
              </a:solidFill>
            </a:rPr>
            <a:t>Access to justice </a:t>
          </a:r>
          <a:endParaRPr lang="en-US" sz="2800" b="1" dirty="0">
            <a:solidFill>
              <a:schemeClr val="accent6"/>
            </a:solidFill>
          </a:endParaRPr>
        </a:p>
      </dgm:t>
    </dgm:pt>
    <dgm:pt modelId="{27FE801C-AAB3-40B2-BC36-59DFCCF936F1}" type="parTrans" cxnId="{585FD80F-CBA4-4F1B-A0EC-1B2D55F6AE21}">
      <dgm:prSet/>
      <dgm:spPr/>
      <dgm:t>
        <a:bodyPr/>
        <a:lstStyle/>
        <a:p>
          <a:endParaRPr lang="en-US"/>
        </a:p>
      </dgm:t>
    </dgm:pt>
    <dgm:pt modelId="{88C59620-BDD6-41D5-BF1D-D07106A9992A}" type="sibTrans" cxnId="{585FD80F-CBA4-4F1B-A0EC-1B2D55F6AE21}">
      <dgm:prSet/>
      <dgm:spPr/>
      <dgm:t>
        <a:bodyPr/>
        <a:lstStyle/>
        <a:p>
          <a:endParaRPr lang="en-US"/>
        </a:p>
      </dgm:t>
    </dgm:pt>
    <dgm:pt modelId="{DFF48C3F-15F2-4B47-B9B8-2A4A56D18AE9}">
      <dgm:prSet phldrT="[Text]"/>
      <dgm:spPr/>
      <dgm:t>
        <a:bodyPr/>
        <a:lstStyle/>
        <a:p>
          <a:r>
            <a:rPr lang="en-US" dirty="0"/>
            <a:t>For natural or legal members of the </a:t>
          </a:r>
          <a:br>
            <a:rPr lang="en-US" dirty="0"/>
          </a:br>
          <a:r>
            <a:rPr lang="en-US" dirty="0"/>
            <a:t>public</a:t>
          </a:r>
        </a:p>
      </dgm:t>
    </dgm:pt>
    <dgm:pt modelId="{673F6624-A412-4BBD-A6AA-F1BA80A82961}" type="parTrans" cxnId="{213EBA9B-F4C6-4576-96A6-218628E6C3CB}">
      <dgm:prSet/>
      <dgm:spPr/>
      <dgm:t>
        <a:bodyPr/>
        <a:lstStyle/>
        <a:p>
          <a:endParaRPr lang="en-US"/>
        </a:p>
      </dgm:t>
    </dgm:pt>
    <dgm:pt modelId="{6786C67D-21DE-4F86-A087-215C83E90A5D}" type="sibTrans" cxnId="{213EBA9B-F4C6-4576-96A6-218628E6C3CB}">
      <dgm:prSet/>
      <dgm:spPr/>
      <dgm:t>
        <a:bodyPr/>
        <a:lstStyle/>
        <a:p>
          <a:endParaRPr lang="en-US"/>
        </a:p>
      </dgm:t>
    </dgm:pt>
    <dgm:pt modelId="{00FA8B3C-B817-4B9F-8AC7-412EC8A96648}">
      <dgm:prSet custT="1"/>
      <dgm:spPr/>
      <dgm:t>
        <a:bodyPr/>
        <a:lstStyle/>
        <a:p>
          <a:r>
            <a:rPr lang="en-US" sz="1800" b="1" dirty="0"/>
            <a:t>PENALTIES</a:t>
          </a:r>
          <a:r>
            <a:rPr lang="en-US" sz="1800" dirty="0"/>
            <a:t> taking into account</a:t>
          </a:r>
        </a:p>
      </dgm:t>
    </dgm:pt>
    <dgm:pt modelId="{479DCF0F-B816-49B0-BF27-C154AD837B86}" type="parTrans" cxnId="{51198BD1-0CC1-411D-84CF-540A0D8AF9E7}">
      <dgm:prSet/>
      <dgm:spPr/>
      <dgm:t>
        <a:bodyPr/>
        <a:lstStyle/>
        <a:p>
          <a:endParaRPr lang="en-US"/>
        </a:p>
      </dgm:t>
    </dgm:pt>
    <dgm:pt modelId="{8E33EB29-7F38-4BBD-A780-95CCEE339E96}" type="sibTrans" cxnId="{51198BD1-0CC1-411D-84CF-540A0D8AF9E7}">
      <dgm:prSet/>
      <dgm:spPr/>
      <dgm:t>
        <a:bodyPr/>
        <a:lstStyle/>
        <a:p>
          <a:endParaRPr lang="en-US"/>
        </a:p>
      </dgm:t>
    </dgm:pt>
    <dgm:pt modelId="{9958C3D0-4717-44D5-9F6E-B4B418087E96}">
      <dgm:prSet custT="1"/>
      <dgm:spPr/>
      <dgm:t>
        <a:bodyPr/>
        <a:lstStyle/>
        <a:p>
          <a:endParaRPr lang="en-US" sz="1400" dirty="0"/>
        </a:p>
      </dgm:t>
    </dgm:pt>
    <dgm:pt modelId="{1C69F55B-4E0F-4D62-800C-C156281D0D08}" type="parTrans" cxnId="{00BD0580-5FD0-405F-9AFC-83FD406D301C}">
      <dgm:prSet/>
      <dgm:spPr/>
      <dgm:t>
        <a:bodyPr/>
        <a:lstStyle/>
        <a:p>
          <a:endParaRPr lang="en-US"/>
        </a:p>
      </dgm:t>
    </dgm:pt>
    <dgm:pt modelId="{07FBE946-C42B-4D94-A672-8042557C1979}" type="sibTrans" cxnId="{00BD0580-5FD0-405F-9AFC-83FD406D301C}">
      <dgm:prSet/>
      <dgm:spPr/>
      <dgm:t>
        <a:bodyPr/>
        <a:lstStyle/>
        <a:p>
          <a:endParaRPr lang="en-US"/>
        </a:p>
      </dgm:t>
    </dgm:pt>
    <dgm:pt modelId="{5DF9C463-421E-4563-96CD-914EBF053132}">
      <dgm:prSet custT="1"/>
      <dgm:spPr/>
      <dgm:t>
        <a:bodyPr/>
        <a:lstStyle/>
        <a:p>
          <a:r>
            <a:rPr lang="en-US" sz="1800" dirty="0"/>
            <a:t>Intention or neglect</a:t>
          </a:r>
        </a:p>
      </dgm:t>
    </dgm:pt>
    <dgm:pt modelId="{3F304C36-58BB-463A-914C-1EA610AFE0DA}" type="parTrans" cxnId="{AB6894D3-4476-4599-9428-FC682FC44665}">
      <dgm:prSet/>
      <dgm:spPr/>
      <dgm:t>
        <a:bodyPr/>
        <a:lstStyle/>
        <a:p>
          <a:endParaRPr lang="en-US"/>
        </a:p>
      </dgm:t>
    </dgm:pt>
    <dgm:pt modelId="{BB6E5681-F32C-4126-8568-3C6CB7D56231}" type="sibTrans" cxnId="{AB6894D3-4476-4599-9428-FC682FC44665}">
      <dgm:prSet/>
      <dgm:spPr/>
      <dgm:t>
        <a:bodyPr/>
        <a:lstStyle/>
        <a:p>
          <a:endParaRPr lang="en-US"/>
        </a:p>
      </dgm:t>
    </dgm:pt>
    <dgm:pt modelId="{0FBB4683-0042-4A4C-AFE1-52424EAB551B}">
      <dgm:prSet phldrT="[Text]" custT="1"/>
      <dgm:spPr/>
      <dgm:t>
        <a:bodyPr/>
        <a:lstStyle/>
        <a:p>
          <a:r>
            <a:rPr lang="en-US" sz="1800" b="1" dirty="0"/>
            <a:t>fines proportionate </a:t>
          </a:r>
          <a:r>
            <a:rPr lang="en-US" sz="1800" dirty="0"/>
            <a:t>to turnover of legal person or income of the natural person having committed the infringement</a:t>
          </a:r>
        </a:p>
      </dgm:t>
    </dgm:pt>
    <dgm:pt modelId="{B1273AAC-2DD7-474C-9641-1C1C906DC8D2}" type="parTrans" cxnId="{F35B2727-AF34-4275-A989-6477D30FEF33}">
      <dgm:prSet/>
      <dgm:spPr/>
      <dgm:t>
        <a:bodyPr/>
        <a:lstStyle/>
        <a:p>
          <a:endParaRPr lang="en-US"/>
        </a:p>
      </dgm:t>
    </dgm:pt>
    <dgm:pt modelId="{15939815-E715-48BD-990E-DFF1E4CC987D}" type="sibTrans" cxnId="{F35B2727-AF34-4275-A989-6477D30FEF33}">
      <dgm:prSet/>
      <dgm:spPr/>
      <dgm:t>
        <a:bodyPr/>
        <a:lstStyle/>
        <a:p>
          <a:endParaRPr lang="en-US"/>
        </a:p>
      </dgm:t>
    </dgm:pt>
    <dgm:pt modelId="{09227A04-E7B8-4CD8-B7C6-1F926D67BA29}">
      <dgm:prSet custT="1"/>
      <dgm:spPr/>
      <dgm:t>
        <a:bodyPr/>
        <a:lstStyle/>
        <a:p>
          <a:endParaRPr lang="en-US" sz="1800" dirty="0"/>
        </a:p>
      </dgm:t>
    </dgm:pt>
    <dgm:pt modelId="{D85EFB07-AD10-4A0A-A29D-4F8D0B158800}" type="parTrans" cxnId="{C7E6049C-14DD-4615-B27B-0D8BFB2B9383}">
      <dgm:prSet/>
      <dgm:spPr/>
      <dgm:t>
        <a:bodyPr/>
        <a:lstStyle/>
        <a:p>
          <a:endParaRPr lang="en-US"/>
        </a:p>
      </dgm:t>
    </dgm:pt>
    <dgm:pt modelId="{B52AAB75-834F-4CFF-9188-135A19A0234B}" type="sibTrans" cxnId="{C7E6049C-14DD-4615-B27B-0D8BFB2B9383}">
      <dgm:prSet/>
      <dgm:spPr/>
      <dgm:t>
        <a:bodyPr/>
        <a:lstStyle/>
        <a:p>
          <a:endParaRPr lang="en-US"/>
        </a:p>
      </dgm:t>
    </dgm:pt>
    <dgm:pt modelId="{A5804DA5-659C-47F9-9AC0-9BE7ADD37F52}">
      <dgm:prSet custT="1"/>
      <dgm:spPr/>
      <dgm:t>
        <a:bodyPr/>
        <a:lstStyle/>
        <a:p>
          <a:endParaRPr lang="en-US" sz="1800" dirty="0"/>
        </a:p>
      </dgm:t>
    </dgm:pt>
    <dgm:pt modelId="{90814EA9-414B-408A-9723-585D50085BD6}" type="parTrans" cxnId="{ED733A50-419D-432C-915D-5244FF4B350B}">
      <dgm:prSet/>
      <dgm:spPr/>
      <dgm:t>
        <a:bodyPr/>
        <a:lstStyle/>
        <a:p>
          <a:endParaRPr lang="en-US"/>
        </a:p>
      </dgm:t>
    </dgm:pt>
    <dgm:pt modelId="{17E5219E-E74F-4AAF-9CE9-B8663F3AB3FF}" type="sibTrans" cxnId="{ED733A50-419D-432C-915D-5244FF4B350B}">
      <dgm:prSet/>
      <dgm:spPr/>
      <dgm:t>
        <a:bodyPr/>
        <a:lstStyle/>
        <a:p>
          <a:endParaRPr lang="en-US"/>
        </a:p>
      </dgm:t>
    </dgm:pt>
    <dgm:pt modelId="{2234E03A-8C3A-497A-865B-B5693D5808F2}">
      <dgm:prSet custT="1"/>
      <dgm:spPr/>
      <dgm:t>
        <a:bodyPr/>
        <a:lstStyle/>
        <a:p>
          <a:r>
            <a:rPr lang="en-US" sz="1800" dirty="0"/>
            <a:t>nature, gravity, extent and duration of violation</a:t>
          </a:r>
        </a:p>
      </dgm:t>
    </dgm:pt>
    <dgm:pt modelId="{7573E558-4695-4B4F-902D-37EAA082937E}" type="parTrans" cxnId="{FF996389-3C36-43C4-A258-CA238F8D1036}">
      <dgm:prSet/>
      <dgm:spPr/>
      <dgm:t>
        <a:bodyPr/>
        <a:lstStyle/>
        <a:p>
          <a:endParaRPr lang="en-US"/>
        </a:p>
      </dgm:t>
    </dgm:pt>
    <dgm:pt modelId="{6E6CE53B-76F5-499E-8A8A-CE933D0992AE}" type="sibTrans" cxnId="{FF996389-3C36-43C4-A258-CA238F8D1036}">
      <dgm:prSet/>
      <dgm:spPr/>
      <dgm:t>
        <a:bodyPr/>
        <a:lstStyle/>
        <a:p>
          <a:endParaRPr lang="en-US"/>
        </a:p>
      </dgm:t>
    </dgm:pt>
    <dgm:pt modelId="{27ACCE67-F432-4C28-AEAA-BB7D9AB6BB60}">
      <dgm:prSet custT="1"/>
      <dgm:spPr/>
      <dgm:t>
        <a:bodyPr/>
        <a:lstStyle/>
        <a:p>
          <a:r>
            <a:rPr lang="en-US" sz="1800" dirty="0"/>
            <a:t>population (sensitive) or  environment affected.</a:t>
          </a:r>
        </a:p>
      </dgm:t>
    </dgm:pt>
    <dgm:pt modelId="{7FE033EC-50C7-4185-8D6A-48080A6F67C7}" type="parTrans" cxnId="{1140E256-3004-4411-9DA0-57021876A898}">
      <dgm:prSet/>
      <dgm:spPr/>
      <dgm:t>
        <a:bodyPr/>
        <a:lstStyle/>
        <a:p>
          <a:endParaRPr lang="en-US"/>
        </a:p>
      </dgm:t>
    </dgm:pt>
    <dgm:pt modelId="{9778CEE6-3A1E-4E25-AFD8-38E3F24EBE24}" type="sibTrans" cxnId="{1140E256-3004-4411-9DA0-57021876A898}">
      <dgm:prSet/>
      <dgm:spPr/>
      <dgm:t>
        <a:bodyPr/>
        <a:lstStyle/>
        <a:p>
          <a:endParaRPr lang="en-US"/>
        </a:p>
      </dgm:t>
    </dgm:pt>
    <dgm:pt modelId="{D6CDB8F9-FB42-405C-98D9-48EE8CCFFBB3}">
      <dgm:prSet phldrT="[Text]" custT="1"/>
      <dgm:spPr/>
      <dgm:t>
        <a:bodyPr/>
        <a:lstStyle/>
        <a:p>
          <a:pPr marL="171450" lvl="1" indent="0" defTabSz="800100">
            <a:lnSpc>
              <a:spcPct val="100000"/>
            </a:lnSpc>
            <a:spcBef>
              <a:spcPct val="0"/>
            </a:spcBef>
            <a:spcAft>
              <a:spcPct val="15000"/>
            </a:spcAft>
            <a:buFont typeface="Arial" panose="020B0604020202020204" pitchFamily="34" charset="0"/>
            <a:buChar char="•"/>
          </a:pPr>
          <a:r>
            <a:rPr lang="fr-BE" sz="1800" b="1" dirty="0"/>
            <a:t>   Claim for      </a:t>
          </a:r>
          <a:br>
            <a:rPr lang="fr-BE" sz="1800" b="1" dirty="0"/>
          </a:br>
          <a:r>
            <a:rPr lang="fr-BE" sz="1800" b="1" dirty="0"/>
            <a:t>      compensation</a:t>
          </a:r>
          <a:endParaRPr lang="en-US" sz="1800" b="1" dirty="0"/>
        </a:p>
      </dgm:t>
    </dgm:pt>
    <dgm:pt modelId="{B76F9E22-7A8E-4357-A1E5-7A263046F81D}" type="parTrans" cxnId="{57B90547-262D-4BB9-8EC4-055C84B411CC}">
      <dgm:prSet/>
      <dgm:spPr/>
      <dgm:t>
        <a:bodyPr/>
        <a:lstStyle/>
        <a:p>
          <a:endParaRPr lang="en-US"/>
        </a:p>
      </dgm:t>
    </dgm:pt>
    <dgm:pt modelId="{333BD7B0-B3EF-4A03-9C05-065E8322641B}" type="sibTrans" cxnId="{57B90547-262D-4BB9-8EC4-055C84B411CC}">
      <dgm:prSet/>
      <dgm:spPr/>
      <dgm:t>
        <a:bodyPr/>
        <a:lstStyle/>
        <a:p>
          <a:endParaRPr lang="en-US"/>
        </a:p>
      </dgm:t>
    </dgm:pt>
    <dgm:pt modelId="{9C3F0B84-CB9E-4336-99FD-2108BB702DDB}">
      <dgm:prSet phldrT="[Text]" custT="1"/>
      <dgm:spPr/>
      <dgm:t>
        <a:bodyPr/>
        <a:lstStyle/>
        <a:p>
          <a:r>
            <a:rPr lang="fr-BE" sz="1800" dirty="0"/>
            <a:t>Violations by </a:t>
          </a:r>
          <a:r>
            <a:rPr lang="fr-BE" sz="1800" dirty="0" err="1"/>
            <a:t>legal</a:t>
          </a:r>
          <a:r>
            <a:rPr lang="fr-BE" sz="1800" dirty="0"/>
            <a:t>/</a:t>
          </a:r>
          <a:r>
            <a:rPr lang="fr-BE" sz="1800" dirty="0" err="1"/>
            <a:t>natural</a:t>
          </a:r>
          <a:r>
            <a:rPr lang="fr-BE" sz="1800" dirty="0"/>
            <a:t> </a:t>
          </a:r>
          <a:r>
            <a:rPr lang="fr-BE" sz="1800" dirty="0" err="1"/>
            <a:t>person</a:t>
          </a:r>
          <a:endParaRPr lang="en-US" sz="1800" dirty="0"/>
        </a:p>
      </dgm:t>
    </dgm:pt>
    <dgm:pt modelId="{364E45FC-6588-413E-9269-DCE54C2CA353}" type="parTrans" cxnId="{1409C3A7-B6D8-4907-A1B4-5400D33E9156}">
      <dgm:prSet/>
      <dgm:spPr/>
      <dgm:t>
        <a:bodyPr/>
        <a:lstStyle/>
        <a:p>
          <a:endParaRPr lang="en-US"/>
        </a:p>
      </dgm:t>
    </dgm:pt>
    <dgm:pt modelId="{53B5A7AB-52E1-443F-BCEE-4A0808F2C6D9}" type="sibTrans" cxnId="{1409C3A7-B6D8-4907-A1B4-5400D33E9156}">
      <dgm:prSet/>
      <dgm:spPr/>
      <dgm:t>
        <a:bodyPr/>
        <a:lstStyle/>
        <a:p>
          <a:endParaRPr lang="en-US"/>
        </a:p>
      </dgm:t>
    </dgm:pt>
    <dgm:pt modelId="{A0A58528-DE68-4EF6-A8E6-A383C6C3D3E4}">
      <dgm:prSet phldrT="[Text]" custT="1"/>
      <dgm:spPr/>
      <dgm:t>
        <a:bodyPr/>
        <a:lstStyle/>
        <a:p>
          <a:endParaRPr lang="en-US" sz="1800" dirty="0"/>
        </a:p>
      </dgm:t>
    </dgm:pt>
    <dgm:pt modelId="{078E1AED-0184-4B71-B50A-E97ED1694582}" type="parTrans" cxnId="{907ABA9F-867B-4286-AB0C-73974C697FAC}">
      <dgm:prSet/>
      <dgm:spPr/>
      <dgm:t>
        <a:bodyPr/>
        <a:lstStyle/>
        <a:p>
          <a:endParaRPr lang="en-US"/>
        </a:p>
      </dgm:t>
    </dgm:pt>
    <dgm:pt modelId="{C24DF7ED-27A7-4113-88C5-67F2383698E3}" type="sibTrans" cxnId="{907ABA9F-867B-4286-AB0C-73974C697FAC}">
      <dgm:prSet/>
      <dgm:spPr/>
      <dgm:t>
        <a:bodyPr/>
        <a:lstStyle/>
        <a:p>
          <a:endParaRPr lang="en-US"/>
        </a:p>
      </dgm:t>
    </dgm:pt>
    <dgm:pt modelId="{874B9272-BD1B-4863-82F3-4B521B3C6349}">
      <dgm:prSet phldrT="[Text]" custT="1"/>
      <dgm:spPr/>
      <dgm:t>
        <a:bodyPr/>
        <a:lstStyle/>
        <a:p>
          <a:pPr marL="171450" lvl="1" indent="0" defTabSz="800100">
            <a:lnSpc>
              <a:spcPct val="100000"/>
            </a:lnSpc>
            <a:spcBef>
              <a:spcPct val="0"/>
            </a:spcBef>
            <a:spcAft>
              <a:spcPct val="15000"/>
            </a:spcAft>
            <a:buFont typeface="Arial" panose="020B0604020202020204" pitchFamily="34" charset="0"/>
            <a:buChar char="•"/>
          </a:pPr>
          <a:r>
            <a:rPr lang="en-US" sz="1800" b="0" dirty="0"/>
            <a:t> NGOs can represent affected individuals </a:t>
          </a:r>
          <a:endParaRPr lang="en-US" sz="1800" b="1" dirty="0"/>
        </a:p>
      </dgm:t>
    </dgm:pt>
    <dgm:pt modelId="{6297FB3E-BDFE-4825-9ADE-331A52049AC8}" type="parTrans" cxnId="{B9711936-5EEC-4FE3-ACB6-5E7317D2C62E}">
      <dgm:prSet/>
      <dgm:spPr/>
      <dgm:t>
        <a:bodyPr/>
        <a:lstStyle/>
        <a:p>
          <a:endParaRPr lang="en-US"/>
        </a:p>
      </dgm:t>
    </dgm:pt>
    <dgm:pt modelId="{24B58599-AD89-44DB-BA39-172C9C6DDC57}" type="sibTrans" cxnId="{B9711936-5EEC-4FE3-ACB6-5E7317D2C62E}">
      <dgm:prSet/>
      <dgm:spPr/>
      <dgm:t>
        <a:bodyPr/>
        <a:lstStyle/>
        <a:p>
          <a:endParaRPr lang="en-US"/>
        </a:p>
      </dgm:t>
    </dgm:pt>
    <dgm:pt modelId="{A8868C61-1430-4C4C-B4A5-352A9B375A24}">
      <dgm:prSet phldrT="[Text]" custT="1"/>
      <dgm:spPr/>
      <dgm:t>
        <a:bodyPr/>
        <a:lstStyle/>
        <a:p>
          <a:pPr marL="171450" lvl="1" indent="0" defTabSz="800100">
            <a:lnSpc>
              <a:spcPct val="100000"/>
            </a:lnSpc>
            <a:spcBef>
              <a:spcPct val="0"/>
            </a:spcBef>
            <a:spcAft>
              <a:spcPct val="15000"/>
            </a:spcAft>
            <a:buFont typeface="Arial" panose="020B0604020202020204" pitchFamily="34" charset="0"/>
            <a:buChar char="•"/>
          </a:pPr>
          <a:r>
            <a:rPr lang="en-US" sz="1800" b="0" dirty="0"/>
            <a:t>Compensation by relevant competent authorities and, where identified, the natural or legal persons responsible for the violation</a:t>
          </a:r>
        </a:p>
      </dgm:t>
    </dgm:pt>
    <dgm:pt modelId="{3F92BD6D-C3BC-405C-A02F-D952BD7C1E47}" type="parTrans" cxnId="{22CD953F-C47B-4CE4-AE23-CFDB0987DAF1}">
      <dgm:prSet/>
      <dgm:spPr/>
      <dgm:t>
        <a:bodyPr/>
        <a:lstStyle/>
        <a:p>
          <a:endParaRPr lang="en-US"/>
        </a:p>
      </dgm:t>
    </dgm:pt>
    <dgm:pt modelId="{AC7C473F-FCBA-4A1C-9D03-5C97C3AFA9AC}" type="sibTrans" cxnId="{22CD953F-C47B-4CE4-AE23-CFDB0987DAF1}">
      <dgm:prSet/>
      <dgm:spPr/>
      <dgm:t>
        <a:bodyPr/>
        <a:lstStyle/>
        <a:p>
          <a:endParaRPr lang="en-US"/>
        </a:p>
      </dgm:t>
    </dgm:pt>
    <dgm:pt modelId="{952B46D9-8B0D-4087-AACB-C208367635E3}">
      <dgm:prSet phldrT="[Text]" custT="1"/>
      <dgm:spPr/>
      <dgm:t>
        <a:bodyPr/>
        <a:lstStyle/>
        <a:p>
          <a:pPr marL="171450" lvl="1" indent="0" defTabSz="800100">
            <a:lnSpc>
              <a:spcPct val="100000"/>
            </a:lnSpc>
            <a:spcBef>
              <a:spcPct val="0"/>
            </a:spcBef>
            <a:spcAft>
              <a:spcPct val="15000"/>
            </a:spcAft>
            <a:buFont typeface="Arial" panose="020B0604020202020204" pitchFamily="34" charset="0"/>
            <a:buChar char="•"/>
          </a:pPr>
          <a:r>
            <a:rPr lang="en-US" sz="1800" b="0" dirty="0"/>
            <a:t>Breach of rules under directive</a:t>
          </a:r>
          <a:endParaRPr lang="en-US" sz="1800" b="1" dirty="0"/>
        </a:p>
      </dgm:t>
    </dgm:pt>
    <dgm:pt modelId="{7F3BA0BE-5928-42C8-AFFB-C156F310D17D}" type="parTrans" cxnId="{09C8192D-6961-4879-8BE8-69F055433120}">
      <dgm:prSet/>
      <dgm:spPr/>
      <dgm:t>
        <a:bodyPr/>
        <a:lstStyle/>
        <a:p>
          <a:endParaRPr lang="en-US"/>
        </a:p>
      </dgm:t>
    </dgm:pt>
    <dgm:pt modelId="{42F79B10-E3AC-4EF2-8131-09CD71412F9B}" type="sibTrans" cxnId="{09C8192D-6961-4879-8BE8-69F055433120}">
      <dgm:prSet/>
      <dgm:spPr/>
      <dgm:t>
        <a:bodyPr/>
        <a:lstStyle/>
        <a:p>
          <a:endParaRPr lang="en-US"/>
        </a:p>
      </dgm:t>
    </dgm:pt>
    <dgm:pt modelId="{4E10D1B3-F1E3-4DD5-B49A-088BF4B6A5CA}">
      <dgm:prSet phldrT="[Text]" custT="1"/>
      <dgm:spPr/>
      <dgm:t>
        <a:bodyPr/>
        <a:lstStyle/>
        <a:p>
          <a:pPr marL="171450" lvl="1" indent="0" defTabSz="800100">
            <a:lnSpc>
              <a:spcPct val="100000"/>
            </a:lnSpc>
            <a:spcBef>
              <a:spcPct val="0"/>
            </a:spcBef>
            <a:spcAft>
              <a:spcPct val="15000"/>
            </a:spcAft>
            <a:buFont typeface="Arial" panose="020B0604020202020204" pitchFamily="34" charset="0"/>
            <a:buChar char="•"/>
          </a:pPr>
          <a:r>
            <a:rPr lang="en-US" sz="1800" b="0" dirty="0"/>
            <a:t>Damage </a:t>
          </a:r>
          <a:r>
            <a:rPr lang="en-US" sz="1800" b="1" dirty="0"/>
            <a:t>to health</a:t>
          </a:r>
        </a:p>
      </dgm:t>
    </dgm:pt>
    <dgm:pt modelId="{91404E82-38AA-4258-A3E5-0DB26A0E3588}" type="parTrans" cxnId="{225D6A2C-3C7C-46D5-96B0-D6A4E3BE6760}">
      <dgm:prSet/>
      <dgm:spPr/>
      <dgm:t>
        <a:bodyPr/>
        <a:lstStyle/>
        <a:p>
          <a:endParaRPr lang="en-US"/>
        </a:p>
      </dgm:t>
    </dgm:pt>
    <dgm:pt modelId="{94BCF4C5-72FD-41E1-9FEB-645163F0DE25}" type="sibTrans" cxnId="{225D6A2C-3C7C-46D5-96B0-D6A4E3BE6760}">
      <dgm:prSet/>
      <dgm:spPr/>
      <dgm:t>
        <a:bodyPr/>
        <a:lstStyle/>
        <a:p>
          <a:endParaRPr lang="en-US"/>
        </a:p>
      </dgm:t>
    </dgm:pt>
    <dgm:pt modelId="{AB43DB89-7F69-470E-A32D-96F8231BA355}">
      <dgm:prSet phldrT="[Text]" custT="1"/>
      <dgm:spPr/>
      <dgm:t>
        <a:bodyPr/>
        <a:lstStyle/>
        <a:p>
          <a:pPr marL="171450" lvl="1" indent="0" defTabSz="800100">
            <a:lnSpc>
              <a:spcPct val="100000"/>
            </a:lnSpc>
            <a:spcBef>
              <a:spcPct val="0"/>
            </a:spcBef>
            <a:spcAft>
              <a:spcPct val="15000"/>
            </a:spcAft>
            <a:buFont typeface="Arial" panose="020B0604020202020204" pitchFamily="34" charset="0"/>
            <a:buChar char="•"/>
          </a:pPr>
          <a:r>
            <a:rPr lang="fr-BE" sz="1800" b="0" dirty="0"/>
            <a:t> by public </a:t>
          </a:r>
          <a:r>
            <a:rPr lang="fr-BE" sz="1800" b="0" dirty="0" err="1"/>
            <a:t>concerned</a:t>
          </a:r>
          <a:endParaRPr lang="en-US" sz="1800" b="1" dirty="0"/>
        </a:p>
      </dgm:t>
    </dgm:pt>
    <dgm:pt modelId="{AE5C8222-367F-432D-A3A2-9B8EBA539F17}" type="parTrans" cxnId="{E9EE9132-11C1-4A78-900C-03A983EA5BD2}">
      <dgm:prSet/>
      <dgm:spPr/>
      <dgm:t>
        <a:bodyPr/>
        <a:lstStyle/>
        <a:p>
          <a:endParaRPr lang="en-US"/>
        </a:p>
      </dgm:t>
    </dgm:pt>
    <dgm:pt modelId="{7CAB48FB-88F5-4073-A7EE-26FD88D9AF6A}" type="sibTrans" cxnId="{E9EE9132-11C1-4A78-900C-03A983EA5BD2}">
      <dgm:prSet/>
      <dgm:spPr/>
      <dgm:t>
        <a:bodyPr/>
        <a:lstStyle/>
        <a:p>
          <a:endParaRPr lang="en-US"/>
        </a:p>
      </dgm:t>
    </dgm:pt>
    <dgm:pt modelId="{6F3CB372-7D65-48CA-8D6D-129A6A09D8B3}">
      <dgm:prSet phldrT="[Text]" custT="1"/>
      <dgm:spPr/>
      <dgm:t>
        <a:bodyPr/>
        <a:lstStyle/>
        <a:p>
          <a:pPr marL="171450" marR="0" lvl="1" indent="0" defTabSz="800100" eaLnBrk="1" fontAlgn="auto" latinLnBrk="0" hangingPunct="1">
            <a:lnSpc>
              <a:spcPct val="100000"/>
            </a:lnSpc>
            <a:spcBef>
              <a:spcPct val="0"/>
            </a:spcBef>
            <a:spcAft>
              <a:spcPct val="15000"/>
            </a:spcAft>
            <a:buClrTx/>
            <a:buSzTx/>
            <a:buFont typeface="Arial" panose="020B0604020202020204" pitchFamily="34" charset="0"/>
            <a:buChar char="•"/>
            <a:tabLst/>
            <a:defRPr/>
          </a:pPr>
          <a:r>
            <a:rPr lang="en-US" sz="1800" dirty="0"/>
            <a:t>Reverse burden of proof = on person responsible for violation</a:t>
          </a:r>
          <a:endParaRPr lang="en-US" sz="1800" b="0" dirty="0"/>
        </a:p>
      </dgm:t>
    </dgm:pt>
    <dgm:pt modelId="{E049FF57-A536-440B-8AF1-E1C364EEF559}" type="parTrans" cxnId="{A7F5E6A8-84D0-4D2C-B031-95B5F2AD2E48}">
      <dgm:prSet/>
      <dgm:spPr/>
      <dgm:t>
        <a:bodyPr/>
        <a:lstStyle/>
        <a:p>
          <a:endParaRPr lang="en-US"/>
        </a:p>
      </dgm:t>
    </dgm:pt>
    <dgm:pt modelId="{AEA9BBCF-F4D1-4B9A-9761-F1DDB805CE29}" type="sibTrans" cxnId="{A7F5E6A8-84D0-4D2C-B031-95B5F2AD2E48}">
      <dgm:prSet/>
      <dgm:spPr/>
      <dgm:t>
        <a:bodyPr/>
        <a:lstStyle/>
        <a:p>
          <a:endParaRPr lang="en-US"/>
        </a:p>
      </dgm:t>
    </dgm:pt>
    <dgm:pt modelId="{F21A7902-5370-4A8F-827C-6FBC6E0FCAF1}">
      <dgm:prSet phldrT="[Text]"/>
      <dgm:spPr/>
      <dgm:t>
        <a:bodyPr/>
        <a:lstStyle/>
        <a:p>
          <a:r>
            <a:rPr lang="fr-BE" b="1" dirty="0"/>
            <a:t>NGO </a:t>
          </a:r>
          <a:r>
            <a:rPr lang="fr-BE" b="1" dirty="0" err="1"/>
            <a:t>can</a:t>
          </a:r>
          <a:r>
            <a:rPr lang="fr-BE" b="1" dirty="0"/>
            <a:t> </a:t>
          </a:r>
          <a:r>
            <a:rPr lang="fr-BE" b="1" dirty="0" err="1"/>
            <a:t>represent</a:t>
          </a:r>
          <a:endParaRPr lang="en-US" b="1" dirty="0"/>
        </a:p>
      </dgm:t>
    </dgm:pt>
    <dgm:pt modelId="{D46F7740-F5B3-459D-BB5C-C73E5F26F666}" type="parTrans" cxnId="{3562C254-52D0-41C1-9E7F-436EC342C61B}">
      <dgm:prSet/>
      <dgm:spPr/>
      <dgm:t>
        <a:bodyPr/>
        <a:lstStyle/>
        <a:p>
          <a:endParaRPr lang="en-US"/>
        </a:p>
      </dgm:t>
    </dgm:pt>
    <dgm:pt modelId="{7BA264EE-0EA1-4D8B-8A7D-213B4C7E9DE4}" type="sibTrans" cxnId="{3562C254-52D0-41C1-9E7F-436EC342C61B}">
      <dgm:prSet/>
      <dgm:spPr/>
      <dgm:t>
        <a:bodyPr/>
        <a:lstStyle/>
        <a:p>
          <a:endParaRPr lang="en-US"/>
        </a:p>
      </dgm:t>
    </dgm:pt>
    <dgm:pt modelId="{F57114DF-5990-4361-BCFC-7D9E51015C32}">
      <dgm:prSet phldrT="[Text]"/>
      <dgm:spPr/>
      <dgm:t>
        <a:bodyPr/>
        <a:lstStyle/>
        <a:p>
          <a:r>
            <a:rPr lang="fr-BE" dirty="0" err="1"/>
            <a:t>Procedure</a:t>
          </a:r>
          <a:r>
            <a:rPr lang="fr-BE" dirty="0"/>
            <a:t> = </a:t>
          </a:r>
          <a:r>
            <a:rPr lang="fr-BE" dirty="0" err="1"/>
            <a:t>fair</a:t>
          </a:r>
          <a:r>
            <a:rPr lang="fr-BE" dirty="0"/>
            <a:t>, </a:t>
          </a:r>
          <a:r>
            <a:rPr lang="en-US" dirty="0"/>
            <a:t>equitable, timely and not prohibitively expensive</a:t>
          </a:r>
        </a:p>
      </dgm:t>
    </dgm:pt>
    <dgm:pt modelId="{56EA5117-33B2-456A-9499-0376BC347ECD}" type="parTrans" cxnId="{196004BF-1548-468C-9118-C764FF4BCAA3}">
      <dgm:prSet/>
      <dgm:spPr/>
      <dgm:t>
        <a:bodyPr/>
        <a:lstStyle/>
        <a:p>
          <a:endParaRPr lang="en-US"/>
        </a:p>
      </dgm:t>
    </dgm:pt>
    <dgm:pt modelId="{7DAC1209-FFAF-43CE-98AC-D6D2E08DE49E}" type="sibTrans" cxnId="{196004BF-1548-468C-9118-C764FF4BCAA3}">
      <dgm:prSet/>
      <dgm:spPr/>
      <dgm:t>
        <a:bodyPr/>
        <a:lstStyle/>
        <a:p>
          <a:endParaRPr lang="en-US"/>
        </a:p>
      </dgm:t>
    </dgm:pt>
    <dgm:pt modelId="{866A293B-0065-45D8-8AE3-0211755138EB}">
      <dgm:prSet phldrT="[Text]"/>
      <dgm:spPr/>
      <dgm:t>
        <a:bodyPr/>
        <a:lstStyle/>
        <a:p>
          <a:r>
            <a:rPr lang="en-US" dirty="0"/>
            <a:t>redress mechanisms, including injunctive relief as appropriate.</a:t>
          </a:r>
        </a:p>
      </dgm:t>
    </dgm:pt>
    <dgm:pt modelId="{C276DB59-DB0D-48CC-8046-D744B31C740B}" type="parTrans" cxnId="{B873349B-21AD-464E-81C1-A9766BE70CEA}">
      <dgm:prSet/>
      <dgm:spPr/>
      <dgm:t>
        <a:bodyPr/>
        <a:lstStyle/>
        <a:p>
          <a:endParaRPr lang="en-US"/>
        </a:p>
      </dgm:t>
    </dgm:pt>
    <dgm:pt modelId="{1FD6277C-0E56-43C7-B589-9D9720FD1A07}" type="sibTrans" cxnId="{B873349B-21AD-464E-81C1-A9766BE70CEA}">
      <dgm:prSet/>
      <dgm:spPr/>
      <dgm:t>
        <a:bodyPr/>
        <a:lstStyle/>
        <a:p>
          <a:endParaRPr lang="en-US"/>
        </a:p>
      </dgm:t>
    </dgm:pt>
    <dgm:pt modelId="{D68E3EAA-E7F2-4F88-93AE-10EB4083B672}" type="pres">
      <dgm:prSet presAssocID="{3CF27DAB-365B-4450-B952-FBC338A3F496}" presName="linearFlow" presStyleCnt="0">
        <dgm:presLayoutVars>
          <dgm:dir/>
          <dgm:animLvl val="lvl"/>
          <dgm:resizeHandles/>
        </dgm:presLayoutVars>
      </dgm:prSet>
      <dgm:spPr/>
    </dgm:pt>
    <dgm:pt modelId="{2E506CD1-49B7-40ED-B151-904BF40F60D5}" type="pres">
      <dgm:prSet presAssocID="{64A7B63B-F064-4E16-BBEE-44997794C274}" presName="compositeNode" presStyleCnt="0">
        <dgm:presLayoutVars>
          <dgm:bulletEnabled val="1"/>
        </dgm:presLayoutVars>
      </dgm:prSet>
      <dgm:spPr/>
    </dgm:pt>
    <dgm:pt modelId="{350989C4-0CB7-495F-B910-E618DA11CCB0}" type="pres">
      <dgm:prSet presAssocID="{64A7B63B-F064-4E16-BBEE-44997794C274}" presName="image" presStyleLbl="fgImgPlace1" presStyleIdx="0" presStyleCnt="3" custScaleX="84970" custScaleY="96624" custLinFactNeighborX="-18961" custLinFactNeighborY="-22609"/>
      <dgm:spPr>
        <a:blipFill rotWithShape="1">
          <a:blip xmlns:r="http://schemas.openxmlformats.org/officeDocument/2006/relationships" r:embed="rId1"/>
          <a:stretch>
            <a:fillRect/>
          </a:stretch>
        </a:blipFill>
      </dgm:spPr>
    </dgm:pt>
    <dgm:pt modelId="{0675FF33-5D24-4DEC-BB55-A603711C7D89}" type="pres">
      <dgm:prSet presAssocID="{64A7B63B-F064-4E16-BBEE-44997794C274}" presName="childNode" presStyleLbl="node1" presStyleIdx="0" presStyleCnt="3" custScaleX="121825" custScaleY="128205">
        <dgm:presLayoutVars>
          <dgm:bulletEnabled val="1"/>
        </dgm:presLayoutVars>
      </dgm:prSet>
      <dgm:spPr/>
    </dgm:pt>
    <dgm:pt modelId="{881AE8F7-A66B-4C85-80AB-9A5379E1B995}" type="pres">
      <dgm:prSet presAssocID="{64A7B63B-F064-4E16-BBEE-44997794C274}" presName="parentNode" presStyleLbl="revTx" presStyleIdx="0" presStyleCnt="3" custScaleX="200274" custScaleY="98064">
        <dgm:presLayoutVars>
          <dgm:chMax val="0"/>
          <dgm:bulletEnabled val="1"/>
        </dgm:presLayoutVars>
      </dgm:prSet>
      <dgm:spPr/>
    </dgm:pt>
    <dgm:pt modelId="{44B22C6B-FC04-4718-9909-578C8298408A}" type="pres">
      <dgm:prSet presAssocID="{C0A05C81-7E1C-4F96-91C1-3280967B1702}" presName="sibTrans" presStyleCnt="0"/>
      <dgm:spPr/>
    </dgm:pt>
    <dgm:pt modelId="{D839DC06-482D-4E08-8CA6-B3E93D8D45F9}" type="pres">
      <dgm:prSet presAssocID="{2F975233-1FE1-4294-B5CF-48E0E4EF38D2}" presName="compositeNode" presStyleCnt="0">
        <dgm:presLayoutVars>
          <dgm:bulletEnabled val="1"/>
        </dgm:presLayoutVars>
      </dgm:prSet>
      <dgm:spPr/>
    </dgm:pt>
    <dgm:pt modelId="{DA049F63-FB3B-4D2A-9F3A-F842D855CCF8}" type="pres">
      <dgm:prSet presAssocID="{2F975233-1FE1-4294-B5CF-48E0E4EF38D2}" presName="image" presStyleLbl="fgImgPlace1" presStyleIdx="1" presStyleCnt="3" custScaleX="69964" custScaleY="67657" custLinFactNeighborX="-96588" custLinFactNeighborY="-17516"/>
      <dgm:spPr>
        <a:blipFill rotWithShape="1">
          <a:blip xmlns:r="http://schemas.openxmlformats.org/officeDocument/2006/relationships" r:embed="rId2"/>
          <a:stretch>
            <a:fillRect/>
          </a:stretch>
        </a:blipFill>
      </dgm:spPr>
    </dgm:pt>
    <dgm:pt modelId="{C989A421-2377-425F-8F4E-FE6500007EB1}" type="pres">
      <dgm:prSet presAssocID="{2F975233-1FE1-4294-B5CF-48E0E4EF38D2}" presName="childNode" presStyleLbl="node1" presStyleIdx="1" presStyleCnt="3" custScaleX="164027" custScaleY="128205" custLinFactNeighborX="-1254" custLinFactNeighborY="-3179">
        <dgm:presLayoutVars>
          <dgm:bulletEnabled val="1"/>
        </dgm:presLayoutVars>
      </dgm:prSet>
      <dgm:spPr/>
    </dgm:pt>
    <dgm:pt modelId="{05A8EDB5-60DB-4452-89DC-96D2216DFE4D}" type="pres">
      <dgm:prSet presAssocID="{2F975233-1FE1-4294-B5CF-48E0E4EF38D2}" presName="parentNode" presStyleLbl="revTx" presStyleIdx="1" presStyleCnt="3" custScaleX="409125">
        <dgm:presLayoutVars>
          <dgm:chMax val="0"/>
          <dgm:bulletEnabled val="1"/>
        </dgm:presLayoutVars>
      </dgm:prSet>
      <dgm:spPr/>
    </dgm:pt>
    <dgm:pt modelId="{4D2F729C-C3FC-4373-AE9F-037233F9BE36}" type="pres">
      <dgm:prSet presAssocID="{D26B1553-73D9-47C3-95F4-E1DDA70E9E66}" presName="sibTrans" presStyleCnt="0"/>
      <dgm:spPr/>
    </dgm:pt>
    <dgm:pt modelId="{8CAC2226-EE41-4CF1-BF3E-259DBCE908C3}" type="pres">
      <dgm:prSet presAssocID="{786E8C1B-F2A1-452B-B7ED-1AD675765C5D}" presName="compositeNode" presStyleCnt="0">
        <dgm:presLayoutVars>
          <dgm:bulletEnabled val="1"/>
        </dgm:presLayoutVars>
      </dgm:prSet>
      <dgm:spPr/>
    </dgm:pt>
    <dgm:pt modelId="{6B774389-3703-4D6C-B1D0-6A0E459B6439}" type="pres">
      <dgm:prSet presAssocID="{786E8C1B-F2A1-452B-B7ED-1AD675765C5D}" presName="image" presStyleLbl="fgImgPlace1" presStyleIdx="2" presStyleCnt="3" custScaleX="61514" custScaleY="68022" custLinFactNeighborX="-8724" custLinFactNeighborY="6475"/>
      <dgm:spPr>
        <a:blipFill rotWithShape="1">
          <a:blip xmlns:r="http://schemas.openxmlformats.org/officeDocument/2006/relationships" r:embed="rId3"/>
          <a:stretch>
            <a:fillRect/>
          </a:stretch>
        </a:blipFill>
      </dgm:spPr>
    </dgm:pt>
    <dgm:pt modelId="{93447B4D-D02B-494E-892B-3B750E5D57E2}" type="pres">
      <dgm:prSet presAssocID="{786E8C1B-F2A1-452B-B7ED-1AD675765C5D}" presName="childNode" presStyleLbl="node1" presStyleIdx="2" presStyleCnt="3" custScaleY="108086">
        <dgm:presLayoutVars>
          <dgm:bulletEnabled val="1"/>
        </dgm:presLayoutVars>
      </dgm:prSet>
      <dgm:spPr/>
    </dgm:pt>
    <dgm:pt modelId="{67B71926-A9AF-40D8-9942-DA151B95A617}" type="pres">
      <dgm:prSet presAssocID="{786E8C1B-F2A1-452B-B7ED-1AD675765C5D}" presName="parentNode" presStyleLbl="revTx" presStyleIdx="2" presStyleCnt="3">
        <dgm:presLayoutVars>
          <dgm:chMax val="0"/>
          <dgm:bulletEnabled val="1"/>
        </dgm:presLayoutVars>
      </dgm:prSet>
      <dgm:spPr/>
    </dgm:pt>
  </dgm:ptLst>
  <dgm:cxnLst>
    <dgm:cxn modelId="{585FD80F-CBA4-4F1B-A0EC-1B2D55F6AE21}" srcId="{3CF27DAB-365B-4450-B952-FBC338A3F496}" destId="{786E8C1B-F2A1-452B-B7ED-1AD675765C5D}" srcOrd="2" destOrd="0" parTransId="{27FE801C-AAB3-40B2-BC36-59DFCCF936F1}" sibTransId="{88C59620-BDD6-41D5-BF1D-D07106A9992A}"/>
    <dgm:cxn modelId="{F6EADA12-D23F-4B60-B612-CCAE9A8A25F8}" srcId="{2F975233-1FE1-4294-B5CF-48E0E4EF38D2}" destId="{6357FF00-B25A-47B0-B8FF-57F00DBDD641}" srcOrd="0" destOrd="0" parTransId="{3E88B71D-AF13-43DF-B166-2D10F6AEEFD0}" sibTransId="{E10611BA-6063-423A-BE12-E6C5F87598E1}"/>
    <dgm:cxn modelId="{AB10D61F-1B30-49C9-9D64-C591BBEE6C43}" type="presOf" srcId="{6357FF00-B25A-47B0-B8FF-57F00DBDD641}" destId="{C989A421-2377-425F-8F4E-FE6500007EB1}" srcOrd="0" destOrd="0" presId="urn:microsoft.com/office/officeart/2005/8/layout/hList2"/>
    <dgm:cxn modelId="{40A1C621-183E-4C72-BA2E-329724F1FC6C}" type="presOf" srcId="{AB43DB89-7F69-470E-A32D-96F8231BA355}" destId="{0675FF33-5D24-4DEC-BB55-A603711C7D89}" srcOrd="0" destOrd="1" presId="urn:microsoft.com/office/officeart/2005/8/layout/hList2"/>
    <dgm:cxn modelId="{B69E2023-A8DC-467B-BB0C-4ED3B8A7842D}" type="presOf" srcId="{A8868C61-1430-4C4C-B4A5-352A9B375A24}" destId="{0675FF33-5D24-4DEC-BB55-A603711C7D89}" srcOrd="0" destOrd="5" presId="urn:microsoft.com/office/officeart/2005/8/layout/hList2"/>
    <dgm:cxn modelId="{DCAD9923-8AF4-47AC-969A-B10A852EE40C}" type="presOf" srcId="{DFF48C3F-15F2-4B47-B9B8-2A4A56D18AE9}" destId="{93447B4D-D02B-494E-892B-3B750E5D57E2}" srcOrd="0" destOrd="0" presId="urn:microsoft.com/office/officeart/2005/8/layout/hList2"/>
    <dgm:cxn modelId="{F35B2727-AF34-4275-A989-6477D30FEF33}" srcId="{2F975233-1FE1-4294-B5CF-48E0E4EF38D2}" destId="{0FBB4683-0042-4A4C-AFE1-52424EAB551B}" srcOrd="3" destOrd="0" parTransId="{B1273AAC-2DD7-474C-9641-1C1C906DC8D2}" sibTransId="{15939815-E715-48BD-990E-DFF1E4CC987D}"/>
    <dgm:cxn modelId="{1B0CB029-B4C6-4479-9241-55E641306FC9}" type="presOf" srcId="{D6CDB8F9-FB42-405C-98D9-48EE8CCFFBB3}" destId="{0675FF33-5D24-4DEC-BB55-A603711C7D89}" srcOrd="0" destOrd="0" presId="urn:microsoft.com/office/officeart/2005/8/layout/hList2"/>
    <dgm:cxn modelId="{9FA41B2C-86E7-4818-97B8-0EB189CC3EEA}" type="presOf" srcId="{5DF9C463-421E-4563-96CD-914EBF053132}" destId="{C989A421-2377-425F-8F4E-FE6500007EB1}" srcOrd="0" destOrd="6" presId="urn:microsoft.com/office/officeart/2005/8/layout/hList2"/>
    <dgm:cxn modelId="{225D6A2C-3C7C-46D5-96B0-D6A4E3BE6760}" srcId="{64A7B63B-F064-4E16-BBEE-44997794C274}" destId="{4E10D1B3-F1E3-4DD5-B49A-088BF4B6A5CA}" srcOrd="3" destOrd="0" parTransId="{91404E82-38AA-4258-A3E5-0DB26A0E3588}" sibTransId="{94BCF4C5-72FD-41E1-9FEB-645163F0DE25}"/>
    <dgm:cxn modelId="{09C8192D-6961-4879-8BE8-69F055433120}" srcId="{64A7B63B-F064-4E16-BBEE-44997794C274}" destId="{952B46D9-8B0D-4087-AACB-C208367635E3}" srcOrd="4" destOrd="0" parTransId="{7F3BA0BE-5928-42C8-AFFB-C156F310D17D}" sibTransId="{42F79B10-E3AC-4EF2-8131-09CD71412F9B}"/>
    <dgm:cxn modelId="{E9EE9132-11C1-4A78-900C-03A983EA5BD2}" srcId="{64A7B63B-F064-4E16-BBEE-44997794C274}" destId="{AB43DB89-7F69-470E-A32D-96F8231BA355}" srcOrd="1" destOrd="0" parTransId="{AE5C8222-367F-432D-A3A2-9B8EBA539F17}" sibTransId="{7CAB48FB-88F5-4073-A7EE-26FD88D9AF6A}"/>
    <dgm:cxn modelId="{B9711936-5EEC-4FE3-ACB6-5E7317D2C62E}" srcId="{64A7B63B-F064-4E16-BBEE-44997794C274}" destId="{874B9272-BD1B-4863-82F3-4B521B3C6349}" srcOrd="2" destOrd="0" parTransId="{6297FB3E-BDFE-4825-9ADE-331A52049AC8}" sibTransId="{24B58599-AD89-44DB-BA39-172C9C6DDC57}"/>
    <dgm:cxn modelId="{C7118B3F-A33A-4D10-8BF9-33CAFD248830}" type="presOf" srcId="{786E8C1B-F2A1-452B-B7ED-1AD675765C5D}" destId="{67B71926-A9AF-40D8-9942-DA151B95A617}" srcOrd="0" destOrd="0" presId="urn:microsoft.com/office/officeart/2005/8/layout/hList2"/>
    <dgm:cxn modelId="{22CD953F-C47B-4CE4-AE23-CFDB0987DAF1}" srcId="{64A7B63B-F064-4E16-BBEE-44997794C274}" destId="{A8868C61-1430-4C4C-B4A5-352A9B375A24}" srcOrd="5" destOrd="0" parTransId="{3F92BD6D-C3BC-405C-A02F-D952BD7C1E47}" sibTransId="{AC7C473F-FCBA-4A1C-9D03-5C97C3AFA9AC}"/>
    <dgm:cxn modelId="{41597B5C-547E-48DA-A644-FC0576B29E51}" type="presOf" srcId="{F21A7902-5370-4A8F-827C-6FBC6E0FCAF1}" destId="{93447B4D-D02B-494E-892B-3B750E5D57E2}" srcOrd="0" destOrd="1" presId="urn:microsoft.com/office/officeart/2005/8/layout/hList2"/>
    <dgm:cxn modelId="{229EDC43-9FC8-42F4-BA8B-ADF5A34C7419}" type="presOf" srcId="{9C3F0B84-CB9E-4336-99FD-2108BB702DDB}" destId="{C989A421-2377-425F-8F4E-FE6500007EB1}" srcOrd="0" destOrd="2" presId="urn:microsoft.com/office/officeart/2005/8/layout/hList2"/>
    <dgm:cxn modelId="{57B90547-262D-4BB9-8EC4-055C84B411CC}" srcId="{64A7B63B-F064-4E16-BBEE-44997794C274}" destId="{D6CDB8F9-FB42-405C-98D9-48EE8CCFFBB3}" srcOrd="0" destOrd="0" parTransId="{B76F9E22-7A8E-4357-A1E5-7A263046F81D}" sibTransId="{333BD7B0-B3EF-4A03-9C05-065E8322641B}"/>
    <dgm:cxn modelId="{EADBD34A-3B91-4016-85C0-1D5F9DE46908}" srcId="{3CF27DAB-365B-4450-B952-FBC338A3F496}" destId="{2F975233-1FE1-4294-B5CF-48E0E4EF38D2}" srcOrd="1" destOrd="0" parTransId="{AA03C275-0D25-4DC5-AA3B-A0495B92003E}" sibTransId="{D26B1553-73D9-47C3-95F4-E1DDA70E9E66}"/>
    <dgm:cxn modelId="{8669A46F-5A4C-42B7-AA80-24D5D4E9AEE5}" type="presOf" srcId="{952B46D9-8B0D-4087-AACB-C208367635E3}" destId="{0675FF33-5D24-4DEC-BB55-A603711C7D89}" srcOrd="0" destOrd="4" presId="urn:microsoft.com/office/officeart/2005/8/layout/hList2"/>
    <dgm:cxn modelId="{ED733A50-419D-432C-915D-5244FF4B350B}" srcId="{2F975233-1FE1-4294-B5CF-48E0E4EF38D2}" destId="{A5804DA5-659C-47F9-9AC0-9BE7ADD37F52}" srcOrd="5" destOrd="0" parTransId="{90814EA9-414B-408A-9723-585D50085BD6}" sibTransId="{17E5219E-E74F-4AAF-9CE9-B8663F3AB3FF}"/>
    <dgm:cxn modelId="{3562C254-52D0-41C1-9E7F-436EC342C61B}" srcId="{786E8C1B-F2A1-452B-B7ED-1AD675765C5D}" destId="{F21A7902-5370-4A8F-827C-6FBC6E0FCAF1}" srcOrd="1" destOrd="0" parTransId="{D46F7740-F5B3-459D-BB5C-C73E5F26F666}" sibTransId="{7BA264EE-0EA1-4D8B-8A7D-213B4C7E9DE4}"/>
    <dgm:cxn modelId="{ED348D76-3932-41F4-887A-6E66649B538D}" type="presOf" srcId="{2234E03A-8C3A-497A-865B-B5693D5808F2}" destId="{C989A421-2377-425F-8F4E-FE6500007EB1}" srcOrd="0" destOrd="5" presId="urn:microsoft.com/office/officeart/2005/8/layout/hList2"/>
    <dgm:cxn modelId="{1140E256-3004-4411-9DA0-57021876A898}" srcId="{00FA8B3C-B817-4B9F-8AC7-412EC8A96648}" destId="{27ACCE67-F432-4C28-AEAA-BB7D9AB6BB60}" srcOrd="2" destOrd="0" parTransId="{7FE033EC-50C7-4185-8D6A-48080A6F67C7}" sibTransId="{9778CEE6-3A1E-4E25-AFD8-38E3F24EBE24}"/>
    <dgm:cxn modelId="{5839EC76-D4EF-4069-970D-85A3B0670522}" type="presOf" srcId="{27ACCE67-F432-4C28-AEAA-BB7D9AB6BB60}" destId="{C989A421-2377-425F-8F4E-FE6500007EB1}" srcOrd="0" destOrd="7" presId="urn:microsoft.com/office/officeart/2005/8/layout/hList2"/>
    <dgm:cxn modelId="{5758E37D-960D-496E-852D-2B91AF7A13DE}" type="presOf" srcId="{00FA8B3C-B817-4B9F-8AC7-412EC8A96648}" destId="{C989A421-2377-425F-8F4E-FE6500007EB1}" srcOrd="0" destOrd="4" presId="urn:microsoft.com/office/officeart/2005/8/layout/hList2"/>
    <dgm:cxn modelId="{00BD0580-5FD0-405F-9AFC-83FD406D301C}" srcId="{2F975233-1FE1-4294-B5CF-48E0E4EF38D2}" destId="{9958C3D0-4717-44D5-9F6E-B4B418087E96}" srcOrd="7" destOrd="0" parTransId="{1C69F55B-4E0F-4D62-800C-C156281D0D08}" sibTransId="{07FBE946-C42B-4D94-A672-8042557C1979}"/>
    <dgm:cxn modelId="{302A7082-DB4B-47AE-8E5B-66A2E4422055}" type="presOf" srcId="{866A293B-0065-45D8-8AE3-0211755138EB}" destId="{93447B4D-D02B-494E-892B-3B750E5D57E2}" srcOrd="0" destOrd="3" presId="urn:microsoft.com/office/officeart/2005/8/layout/hList2"/>
    <dgm:cxn modelId="{D0F30F85-C048-48E2-A2CD-CB22B352859A}" type="presOf" srcId="{09227A04-E7B8-4CD8-B7C6-1F926D67BA29}" destId="{C989A421-2377-425F-8F4E-FE6500007EB1}" srcOrd="0" destOrd="9" presId="urn:microsoft.com/office/officeart/2005/8/layout/hList2"/>
    <dgm:cxn modelId="{FF996389-3C36-43C4-A258-CA238F8D1036}" srcId="{00FA8B3C-B817-4B9F-8AC7-412EC8A96648}" destId="{2234E03A-8C3A-497A-865B-B5693D5808F2}" srcOrd="0" destOrd="0" parTransId="{7573E558-4695-4B4F-902D-37EAA082937E}" sibTransId="{6E6CE53B-76F5-499E-8A8A-CE933D0992AE}"/>
    <dgm:cxn modelId="{6DB5998D-0F47-4E84-9972-B5C5E95C1207}" type="presOf" srcId="{4E10D1B3-F1E3-4DD5-B49A-088BF4B6A5CA}" destId="{0675FF33-5D24-4DEC-BB55-A603711C7D89}" srcOrd="0" destOrd="3" presId="urn:microsoft.com/office/officeart/2005/8/layout/hList2"/>
    <dgm:cxn modelId="{CCC91F97-25F4-4C4A-A659-EEE3E369A1EE}" type="presOf" srcId="{64A7B63B-F064-4E16-BBEE-44997794C274}" destId="{881AE8F7-A66B-4C85-80AB-9A5379E1B995}" srcOrd="0" destOrd="0" presId="urn:microsoft.com/office/officeart/2005/8/layout/hList2"/>
    <dgm:cxn modelId="{94FFF197-D754-4BF9-8F3C-B0A651E41413}" type="presOf" srcId="{2F975233-1FE1-4294-B5CF-48E0E4EF38D2}" destId="{05A8EDB5-60DB-4452-89DC-96D2216DFE4D}" srcOrd="0" destOrd="0" presId="urn:microsoft.com/office/officeart/2005/8/layout/hList2"/>
    <dgm:cxn modelId="{B873349B-21AD-464E-81C1-A9766BE70CEA}" srcId="{786E8C1B-F2A1-452B-B7ED-1AD675765C5D}" destId="{866A293B-0065-45D8-8AE3-0211755138EB}" srcOrd="3" destOrd="0" parTransId="{C276DB59-DB0D-48CC-8046-D744B31C740B}" sibTransId="{1FD6277C-0E56-43C7-B589-9D9720FD1A07}"/>
    <dgm:cxn modelId="{213EBA9B-F4C6-4576-96A6-218628E6C3CB}" srcId="{786E8C1B-F2A1-452B-B7ED-1AD675765C5D}" destId="{DFF48C3F-15F2-4B47-B9B8-2A4A56D18AE9}" srcOrd="0" destOrd="0" parTransId="{673F6624-A412-4BBD-A6AA-F1BA80A82961}" sibTransId="{6786C67D-21DE-4F86-A087-215C83E90A5D}"/>
    <dgm:cxn modelId="{C7E6049C-14DD-4615-B27B-0D8BFB2B9383}" srcId="{2F975233-1FE1-4294-B5CF-48E0E4EF38D2}" destId="{09227A04-E7B8-4CD8-B7C6-1F926D67BA29}" srcOrd="6" destOrd="0" parTransId="{D85EFB07-AD10-4A0A-A29D-4F8D0B158800}" sibTransId="{B52AAB75-834F-4CFF-9188-135A19A0234B}"/>
    <dgm:cxn modelId="{22ED4E9C-190E-4DD4-9A71-419CA24F7796}" type="presOf" srcId="{0FBB4683-0042-4A4C-AFE1-52424EAB551B}" destId="{C989A421-2377-425F-8F4E-FE6500007EB1}" srcOrd="0" destOrd="3" presId="urn:microsoft.com/office/officeart/2005/8/layout/hList2"/>
    <dgm:cxn modelId="{CB6EDD9D-ABEE-4D59-B83C-12B2160BDD17}" srcId="{3CF27DAB-365B-4450-B952-FBC338A3F496}" destId="{64A7B63B-F064-4E16-BBEE-44997794C274}" srcOrd="0" destOrd="0" parTransId="{ECAB2A5D-1C22-402C-9D18-2C7104A233F5}" sibTransId="{C0A05C81-7E1C-4F96-91C1-3280967B1702}"/>
    <dgm:cxn modelId="{907ABA9F-867B-4286-AB0C-73974C697FAC}" srcId="{2F975233-1FE1-4294-B5CF-48E0E4EF38D2}" destId="{A0A58528-DE68-4EF6-A8E6-A383C6C3D3E4}" srcOrd="1" destOrd="0" parTransId="{078E1AED-0184-4B71-B50A-E97ED1694582}" sibTransId="{C24DF7ED-27A7-4113-88C5-67F2383698E3}"/>
    <dgm:cxn modelId="{1409C3A7-B6D8-4907-A1B4-5400D33E9156}" srcId="{2F975233-1FE1-4294-B5CF-48E0E4EF38D2}" destId="{9C3F0B84-CB9E-4336-99FD-2108BB702DDB}" srcOrd="2" destOrd="0" parTransId="{364E45FC-6588-413E-9269-DCE54C2CA353}" sibTransId="{53B5A7AB-52E1-443F-BCEE-4A0808F2C6D9}"/>
    <dgm:cxn modelId="{A7F5E6A8-84D0-4D2C-B031-95B5F2AD2E48}" srcId="{64A7B63B-F064-4E16-BBEE-44997794C274}" destId="{6F3CB372-7D65-48CA-8D6D-129A6A09D8B3}" srcOrd="6" destOrd="0" parTransId="{E049FF57-A536-440B-8AF1-E1C364EEF559}" sibTransId="{AEA9BBCF-F4D1-4B9A-9761-F1DDB805CE29}"/>
    <dgm:cxn modelId="{58F3D2AA-005E-40FF-9F0E-292F194E3749}" type="presOf" srcId="{9958C3D0-4717-44D5-9F6E-B4B418087E96}" destId="{C989A421-2377-425F-8F4E-FE6500007EB1}" srcOrd="0" destOrd="10" presId="urn:microsoft.com/office/officeart/2005/8/layout/hList2"/>
    <dgm:cxn modelId="{A7BFFBAF-87DB-4B66-A751-0817A66F78A1}" type="presOf" srcId="{874B9272-BD1B-4863-82F3-4B521B3C6349}" destId="{0675FF33-5D24-4DEC-BB55-A603711C7D89}" srcOrd="0" destOrd="2" presId="urn:microsoft.com/office/officeart/2005/8/layout/hList2"/>
    <dgm:cxn modelId="{B034A9B3-453F-40E2-A92E-2288AD405497}" type="presOf" srcId="{6F3CB372-7D65-48CA-8D6D-129A6A09D8B3}" destId="{0675FF33-5D24-4DEC-BB55-A603711C7D89}" srcOrd="0" destOrd="6" presId="urn:microsoft.com/office/officeart/2005/8/layout/hList2"/>
    <dgm:cxn modelId="{196004BF-1548-468C-9118-C764FF4BCAA3}" srcId="{786E8C1B-F2A1-452B-B7ED-1AD675765C5D}" destId="{F57114DF-5990-4361-BCFC-7D9E51015C32}" srcOrd="2" destOrd="0" parTransId="{56EA5117-33B2-456A-9499-0376BC347ECD}" sibTransId="{7DAC1209-FFAF-43CE-98AC-D6D2E08DE49E}"/>
    <dgm:cxn modelId="{51198BD1-0CC1-411D-84CF-540A0D8AF9E7}" srcId="{2F975233-1FE1-4294-B5CF-48E0E4EF38D2}" destId="{00FA8B3C-B817-4B9F-8AC7-412EC8A96648}" srcOrd="4" destOrd="0" parTransId="{479DCF0F-B816-49B0-BF27-C154AD837B86}" sibTransId="{8E33EB29-7F38-4BBD-A780-95CCEE339E96}"/>
    <dgm:cxn modelId="{AB6894D3-4476-4599-9428-FC682FC44665}" srcId="{00FA8B3C-B817-4B9F-8AC7-412EC8A96648}" destId="{5DF9C463-421E-4563-96CD-914EBF053132}" srcOrd="1" destOrd="0" parTransId="{3F304C36-58BB-463A-914C-1EA610AFE0DA}" sibTransId="{BB6E5681-F32C-4126-8568-3C6CB7D56231}"/>
    <dgm:cxn modelId="{25FA31DD-8C3C-424C-9D23-0687191EB30C}" type="presOf" srcId="{3CF27DAB-365B-4450-B952-FBC338A3F496}" destId="{D68E3EAA-E7F2-4F88-93AE-10EB4083B672}" srcOrd="0" destOrd="0" presId="urn:microsoft.com/office/officeart/2005/8/layout/hList2"/>
    <dgm:cxn modelId="{B85ABEEC-905E-4B7E-B5E9-2CFF65AD9662}" type="presOf" srcId="{A5804DA5-659C-47F9-9AC0-9BE7ADD37F52}" destId="{C989A421-2377-425F-8F4E-FE6500007EB1}" srcOrd="0" destOrd="8" presId="urn:microsoft.com/office/officeart/2005/8/layout/hList2"/>
    <dgm:cxn modelId="{F82623F3-0424-49BC-BAE6-2D0B9F6BA294}" type="presOf" srcId="{F57114DF-5990-4361-BCFC-7D9E51015C32}" destId="{93447B4D-D02B-494E-892B-3B750E5D57E2}" srcOrd="0" destOrd="2" presId="urn:microsoft.com/office/officeart/2005/8/layout/hList2"/>
    <dgm:cxn modelId="{4923D4FA-FA0F-4619-BF81-3F54AA490A3C}" type="presOf" srcId="{A0A58528-DE68-4EF6-A8E6-A383C6C3D3E4}" destId="{C989A421-2377-425F-8F4E-FE6500007EB1}" srcOrd="0" destOrd="1" presId="urn:microsoft.com/office/officeart/2005/8/layout/hList2"/>
    <dgm:cxn modelId="{9139E485-E0A6-4870-8B15-EC9743CA1F7E}" type="presParOf" srcId="{D68E3EAA-E7F2-4F88-93AE-10EB4083B672}" destId="{2E506CD1-49B7-40ED-B151-904BF40F60D5}" srcOrd="0" destOrd="0" presId="urn:microsoft.com/office/officeart/2005/8/layout/hList2"/>
    <dgm:cxn modelId="{ED9BC3E1-92A9-450C-8D13-3DF0C3C58B2F}" type="presParOf" srcId="{2E506CD1-49B7-40ED-B151-904BF40F60D5}" destId="{350989C4-0CB7-495F-B910-E618DA11CCB0}" srcOrd="0" destOrd="0" presId="urn:microsoft.com/office/officeart/2005/8/layout/hList2"/>
    <dgm:cxn modelId="{340A1054-B897-44CA-976C-E28AC26FEEB7}" type="presParOf" srcId="{2E506CD1-49B7-40ED-B151-904BF40F60D5}" destId="{0675FF33-5D24-4DEC-BB55-A603711C7D89}" srcOrd="1" destOrd="0" presId="urn:microsoft.com/office/officeart/2005/8/layout/hList2"/>
    <dgm:cxn modelId="{CE1F7D79-19BD-46FA-9BC8-79D7007C7FC2}" type="presParOf" srcId="{2E506CD1-49B7-40ED-B151-904BF40F60D5}" destId="{881AE8F7-A66B-4C85-80AB-9A5379E1B995}" srcOrd="2" destOrd="0" presId="urn:microsoft.com/office/officeart/2005/8/layout/hList2"/>
    <dgm:cxn modelId="{50348765-8E53-458F-855D-BE32ED3A0754}" type="presParOf" srcId="{D68E3EAA-E7F2-4F88-93AE-10EB4083B672}" destId="{44B22C6B-FC04-4718-9909-578C8298408A}" srcOrd="1" destOrd="0" presId="urn:microsoft.com/office/officeart/2005/8/layout/hList2"/>
    <dgm:cxn modelId="{70C40E24-BAA9-4CC0-88E8-3E170D9321CC}" type="presParOf" srcId="{D68E3EAA-E7F2-4F88-93AE-10EB4083B672}" destId="{D839DC06-482D-4E08-8CA6-B3E93D8D45F9}" srcOrd="2" destOrd="0" presId="urn:microsoft.com/office/officeart/2005/8/layout/hList2"/>
    <dgm:cxn modelId="{E5B50568-1D0B-4E5F-B8CB-EC1A0DEBFEF4}" type="presParOf" srcId="{D839DC06-482D-4E08-8CA6-B3E93D8D45F9}" destId="{DA049F63-FB3B-4D2A-9F3A-F842D855CCF8}" srcOrd="0" destOrd="0" presId="urn:microsoft.com/office/officeart/2005/8/layout/hList2"/>
    <dgm:cxn modelId="{3444A767-EC85-49A1-9CC3-88915E43C573}" type="presParOf" srcId="{D839DC06-482D-4E08-8CA6-B3E93D8D45F9}" destId="{C989A421-2377-425F-8F4E-FE6500007EB1}" srcOrd="1" destOrd="0" presId="urn:microsoft.com/office/officeart/2005/8/layout/hList2"/>
    <dgm:cxn modelId="{A8AE1BEF-42A1-4005-B242-2550CECB44F3}" type="presParOf" srcId="{D839DC06-482D-4E08-8CA6-B3E93D8D45F9}" destId="{05A8EDB5-60DB-4452-89DC-96D2216DFE4D}" srcOrd="2" destOrd="0" presId="urn:microsoft.com/office/officeart/2005/8/layout/hList2"/>
    <dgm:cxn modelId="{5C6C54CC-839F-4B5E-B378-E9F644AAA00E}" type="presParOf" srcId="{D68E3EAA-E7F2-4F88-93AE-10EB4083B672}" destId="{4D2F729C-C3FC-4373-AE9F-037233F9BE36}" srcOrd="3" destOrd="0" presId="urn:microsoft.com/office/officeart/2005/8/layout/hList2"/>
    <dgm:cxn modelId="{A0BB0902-CDAF-4D02-9EA7-9239F7A527BC}" type="presParOf" srcId="{D68E3EAA-E7F2-4F88-93AE-10EB4083B672}" destId="{8CAC2226-EE41-4CF1-BF3E-259DBCE908C3}" srcOrd="4" destOrd="0" presId="urn:microsoft.com/office/officeart/2005/8/layout/hList2"/>
    <dgm:cxn modelId="{991CE422-5FA7-4C56-8D85-7DAD092DC04B}" type="presParOf" srcId="{8CAC2226-EE41-4CF1-BF3E-259DBCE908C3}" destId="{6B774389-3703-4D6C-B1D0-6A0E459B6439}" srcOrd="0" destOrd="0" presId="urn:microsoft.com/office/officeart/2005/8/layout/hList2"/>
    <dgm:cxn modelId="{FB492966-59E6-48B2-9C81-5DC4E3C919D5}" type="presParOf" srcId="{8CAC2226-EE41-4CF1-BF3E-259DBCE908C3}" destId="{93447B4D-D02B-494E-892B-3B750E5D57E2}" srcOrd="1" destOrd="0" presId="urn:microsoft.com/office/officeart/2005/8/layout/hList2"/>
    <dgm:cxn modelId="{91144284-F665-42AC-8B37-EEB84EB2AB43}" type="presParOf" srcId="{8CAC2226-EE41-4CF1-BF3E-259DBCE908C3}" destId="{67B71926-A9AF-40D8-9942-DA151B95A617}" srcOrd="2" destOrd="0" presId="urn:microsoft.com/office/officeart/2005/8/layout/h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F3588AA3-9224-4F66-9C52-1F7E17050714}" type="doc">
      <dgm:prSet loTypeId="urn:microsoft.com/office/officeart/2005/8/layout/lProcess2" loCatId="list" qsTypeId="urn:microsoft.com/office/officeart/2005/8/quickstyle/simple1" qsCatId="simple" csTypeId="urn:microsoft.com/office/officeart/2005/8/colors/accent1_1" csCatId="accent1" phldr="1"/>
      <dgm:spPr/>
      <dgm:t>
        <a:bodyPr/>
        <a:lstStyle/>
        <a:p>
          <a:endParaRPr lang="en-US"/>
        </a:p>
      </dgm:t>
    </dgm:pt>
    <dgm:pt modelId="{476F1C38-7CF9-4C0B-A792-5E25746B0EBF}">
      <dgm:prSet phldrT="[Text]"/>
      <dgm:spPr/>
      <dgm:t>
        <a:bodyPr/>
        <a:lstStyle/>
        <a:p>
          <a:r>
            <a:rPr lang="en-US" b="1" dirty="0"/>
            <a:t>Improve knowledge on water quality</a:t>
          </a:r>
        </a:p>
      </dgm:t>
    </dgm:pt>
    <dgm:pt modelId="{DD099369-FF46-41A7-AA32-B5FABC8C227E}" type="parTrans" cxnId="{EC7AA245-485E-4BED-9D30-32AD8C69B113}">
      <dgm:prSet/>
      <dgm:spPr/>
      <dgm:t>
        <a:bodyPr/>
        <a:lstStyle/>
        <a:p>
          <a:endParaRPr lang="en-US"/>
        </a:p>
      </dgm:t>
    </dgm:pt>
    <dgm:pt modelId="{FD9A20E7-EECD-4263-A69B-BEFE65B41B1C}" type="sibTrans" cxnId="{EC7AA245-485E-4BED-9D30-32AD8C69B113}">
      <dgm:prSet/>
      <dgm:spPr/>
      <dgm:t>
        <a:bodyPr/>
        <a:lstStyle/>
        <a:p>
          <a:endParaRPr lang="en-US"/>
        </a:p>
      </dgm:t>
    </dgm:pt>
    <dgm:pt modelId="{EE0B5B7D-A120-4708-A9F2-46EB2B7917A7}">
      <dgm:prSet phldrT="[Text]" custT="1"/>
      <dgm:spPr/>
      <dgm:t>
        <a:bodyPr/>
        <a:lstStyle/>
        <a:p>
          <a:r>
            <a:rPr lang="en-US" sz="2100" dirty="0"/>
            <a:t>Consider seasonal effects</a:t>
          </a:r>
        </a:p>
      </dgm:t>
    </dgm:pt>
    <dgm:pt modelId="{5697E4F8-F727-4E8F-AADB-3CAEFB0CEC2A}" type="parTrans" cxnId="{CF592774-7A29-459C-8B34-94F32F793AA0}">
      <dgm:prSet/>
      <dgm:spPr/>
      <dgm:t>
        <a:bodyPr/>
        <a:lstStyle/>
        <a:p>
          <a:endParaRPr lang="en-US"/>
        </a:p>
      </dgm:t>
    </dgm:pt>
    <dgm:pt modelId="{B5F4E995-EA48-443D-9781-D32769BD81E3}" type="sibTrans" cxnId="{CF592774-7A29-459C-8B34-94F32F793AA0}">
      <dgm:prSet/>
      <dgm:spPr/>
      <dgm:t>
        <a:bodyPr/>
        <a:lstStyle/>
        <a:p>
          <a:endParaRPr lang="en-US"/>
        </a:p>
      </dgm:t>
    </dgm:pt>
    <dgm:pt modelId="{AC97D19B-8DF9-46D3-A295-F7BB995A0F9F}">
      <dgm:prSet phldrT="[Text]"/>
      <dgm:spPr/>
      <dgm:t>
        <a:bodyPr/>
        <a:lstStyle/>
        <a:p>
          <a:r>
            <a:rPr lang="en-US" b="1" dirty="0"/>
            <a:t>Simplified framework</a:t>
          </a:r>
        </a:p>
        <a:p>
          <a:endParaRPr lang="en-US" b="1" dirty="0"/>
        </a:p>
      </dgm:t>
    </dgm:pt>
    <dgm:pt modelId="{B1D77429-4338-4F04-809A-E2EB3AF3D937}" type="parTrans" cxnId="{1E082D69-5247-4AEF-9BD6-605AB07ABEBF}">
      <dgm:prSet/>
      <dgm:spPr/>
      <dgm:t>
        <a:bodyPr/>
        <a:lstStyle/>
        <a:p>
          <a:endParaRPr lang="en-US"/>
        </a:p>
      </dgm:t>
    </dgm:pt>
    <dgm:pt modelId="{DB8BCE10-1D5C-4C9F-8729-45624F7C34CA}" type="sibTrans" cxnId="{1E082D69-5247-4AEF-9BD6-605AB07ABEBF}">
      <dgm:prSet/>
      <dgm:spPr/>
      <dgm:t>
        <a:bodyPr/>
        <a:lstStyle/>
        <a:p>
          <a:endParaRPr lang="en-US"/>
        </a:p>
      </dgm:t>
    </dgm:pt>
    <dgm:pt modelId="{DA525A9F-ED83-4D0D-A651-36BAF4174118}">
      <dgm:prSet phldrT="[Text]"/>
      <dgm:spPr/>
      <dgm:t>
        <a:bodyPr/>
        <a:lstStyle/>
        <a:p>
          <a:r>
            <a:rPr lang="en-US" b="1" dirty="0"/>
            <a:t>Better protect health and the environment</a:t>
          </a:r>
        </a:p>
      </dgm:t>
    </dgm:pt>
    <dgm:pt modelId="{F29F1DD4-3803-44B4-AC1C-ED3C0FA2556D}" type="parTrans" cxnId="{EAC614C5-FEAB-4C10-A34C-00F8D43139E0}">
      <dgm:prSet/>
      <dgm:spPr/>
      <dgm:t>
        <a:bodyPr/>
        <a:lstStyle/>
        <a:p>
          <a:endParaRPr lang="en-IE"/>
        </a:p>
      </dgm:t>
    </dgm:pt>
    <dgm:pt modelId="{7B94EBBE-510D-495A-8E2E-D83FC38FA149}" type="sibTrans" cxnId="{EAC614C5-FEAB-4C10-A34C-00F8D43139E0}">
      <dgm:prSet/>
      <dgm:spPr/>
      <dgm:t>
        <a:bodyPr/>
        <a:lstStyle/>
        <a:p>
          <a:endParaRPr lang="en-IE"/>
        </a:p>
      </dgm:t>
    </dgm:pt>
    <dgm:pt modelId="{9F3677C1-35D2-43F0-96F2-C8912BC1D27F}">
      <dgm:prSet phldrT="[Text]" custT="1"/>
      <dgm:spPr/>
      <dgm:t>
        <a:bodyPr/>
        <a:lstStyle/>
        <a:p>
          <a:pPr marL="0" lvl="0" indent="0" algn="ctr" defTabSz="933450">
            <a:lnSpc>
              <a:spcPct val="90000"/>
            </a:lnSpc>
            <a:spcBef>
              <a:spcPct val="0"/>
            </a:spcBef>
            <a:spcAft>
              <a:spcPct val="35000"/>
            </a:spcAft>
            <a:buNone/>
          </a:pPr>
          <a:r>
            <a:rPr lang="en-US" sz="2100" kern="1200" dirty="0">
              <a:solidFill>
                <a:srgbClr val="002060">
                  <a:hueOff val="0"/>
                  <a:satOff val="0"/>
                  <a:lumOff val="0"/>
                  <a:alphaOff val="0"/>
                </a:srgbClr>
              </a:solidFill>
              <a:latin typeface="Arial"/>
              <a:ea typeface="+mn-ea"/>
              <a:cs typeface="+mn-cs"/>
            </a:rPr>
            <a:t>Update list of pollutants</a:t>
          </a:r>
        </a:p>
      </dgm:t>
    </dgm:pt>
    <dgm:pt modelId="{D97E6F2A-8BC0-4CC9-91D8-6B9EA52855E4}" type="parTrans" cxnId="{66A582B8-FE6E-490D-B3CA-BE2928F36ABD}">
      <dgm:prSet/>
      <dgm:spPr/>
      <dgm:t>
        <a:bodyPr/>
        <a:lstStyle/>
        <a:p>
          <a:endParaRPr lang="en-IE"/>
        </a:p>
      </dgm:t>
    </dgm:pt>
    <dgm:pt modelId="{0AE38225-BFBC-484C-91E6-23DEB7C3C8FE}" type="sibTrans" cxnId="{66A582B8-FE6E-490D-B3CA-BE2928F36ABD}">
      <dgm:prSet/>
      <dgm:spPr/>
      <dgm:t>
        <a:bodyPr/>
        <a:lstStyle/>
        <a:p>
          <a:endParaRPr lang="en-IE"/>
        </a:p>
      </dgm:t>
    </dgm:pt>
    <dgm:pt modelId="{B21654B2-A967-47F3-9B02-70C7B8983720}">
      <dgm:prSet phldrT="[Text]" custT="1"/>
      <dgm:spPr/>
      <dgm:t>
        <a:bodyPr/>
        <a:lstStyle/>
        <a:p>
          <a:pPr marL="0" lvl="0" indent="0" algn="ctr" defTabSz="1066800">
            <a:lnSpc>
              <a:spcPct val="90000"/>
            </a:lnSpc>
            <a:spcBef>
              <a:spcPct val="0"/>
            </a:spcBef>
            <a:spcAft>
              <a:spcPct val="35000"/>
            </a:spcAft>
            <a:buNone/>
          </a:pPr>
          <a:r>
            <a:rPr lang="en-US" sz="2400" kern="1200" dirty="0">
              <a:solidFill>
                <a:srgbClr val="002060">
                  <a:hueOff val="0"/>
                  <a:satOff val="0"/>
                  <a:lumOff val="0"/>
                  <a:alphaOff val="0"/>
                </a:srgbClr>
              </a:solidFill>
              <a:latin typeface="Arial"/>
              <a:ea typeface="+mn-ea"/>
              <a:cs typeface="+mn-cs"/>
            </a:rPr>
            <a:t>Monitoring</a:t>
          </a:r>
        </a:p>
      </dgm:t>
    </dgm:pt>
    <dgm:pt modelId="{A185B7E6-A153-4C35-899E-10FE92D4F89B}" type="parTrans" cxnId="{D18FF010-B36E-455B-82A2-10066E2E2AFC}">
      <dgm:prSet/>
      <dgm:spPr/>
      <dgm:t>
        <a:bodyPr/>
        <a:lstStyle/>
        <a:p>
          <a:endParaRPr lang="en-IE"/>
        </a:p>
      </dgm:t>
    </dgm:pt>
    <dgm:pt modelId="{7757EF7C-756B-473A-8007-A2BB74BDDF47}" type="sibTrans" cxnId="{D18FF010-B36E-455B-82A2-10066E2E2AFC}">
      <dgm:prSet/>
      <dgm:spPr/>
      <dgm:t>
        <a:bodyPr/>
        <a:lstStyle/>
        <a:p>
          <a:endParaRPr lang="en-IE"/>
        </a:p>
      </dgm:t>
    </dgm:pt>
    <dgm:pt modelId="{054359A1-61E3-4DB9-89E8-0EE94B322957}">
      <dgm:prSet custT="1"/>
      <dgm:spPr/>
      <dgm:t>
        <a:bodyPr/>
        <a:lstStyle/>
        <a:p>
          <a:r>
            <a:rPr lang="en-US" sz="2200" dirty="0"/>
            <a:t>Continuous scientific support from ECHA</a:t>
          </a:r>
        </a:p>
      </dgm:t>
    </dgm:pt>
    <dgm:pt modelId="{B2900280-2816-4EB6-B817-790657F1CED5}" type="parTrans" cxnId="{31DEF049-BC75-4315-BB28-A76E533133E8}">
      <dgm:prSet/>
      <dgm:spPr/>
      <dgm:t>
        <a:bodyPr/>
        <a:lstStyle/>
        <a:p>
          <a:endParaRPr lang="en-IE"/>
        </a:p>
      </dgm:t>
    </dgm:pt>
    <dgm:pt modelId="{F863D07A-3B59-4AFB-83CB-E9FFACA2C540}" type="sibTrans" cxnId="{31DEF049-BC75-4315-BB28-A76E533133E8}">
      <dgm:prSet/>
      <dgm:spPr/>
      <dgm:t>
        <a:bodyPr/>
        <a:lstStyle/>
        <a:p>
          <a:endParaRPr lang="en-IE"/>
        </a:p>
      </dgm:t>
    </dgm:pt>
    <dgm:pt modelId="{76A9E056-7D92-4398-9418-327C9C1FCCC0}">
      <dgm:prSet custT="1"/>
      <dgm:spPr/>
      <dgm:t>
        <a:bodyPr/>
        <a:lstStyle/>
        <a:p>
          <a:r>
            <a:rPr lang="en-US" sz="2400" dirty="0"/>
            <a:t>Novel monitoring technics</a:t>
          </a:r>
        </a:p>
      </dgm:t>
    </dgm:pt>
    <dgm:pt modelId="{CC71F9D6-3373-4814-9992-A728316695A3}" type="sibTrans" cxnId="{1F53D4CD-C59B-4618-804D-1013ACE290CC}">
      <dgm:prSet/>
      <dgm:spPr/>
      <dgm:t>
        <a:bodyPr/>
        <a:lstStyle/>
        <a:p>
          <a:endParaRPr lang="en-US"/>
        </a:p>
      </dgm:t>
    </dgm:pt>
    <dgm:pt modelId="{B8DC325F-9599-4114-8446-53B1BACFB58F}" type="parTrans" cxnId="{1F53D4CD-C59B-4618-804D-1013ACE290CC}">
      <dgm:prSet/>
      <dgm:spPr/>
      <dgm:t>
        <a:bodyPr/>
        <a:lstStyle/>
        <a:p>
          <a:endParaRPr lang="en-US"/>
        </a:p>
      </dgm:t>
    </dgm:pt>
    <dgm:pt modelId="{813745F8-092C-40C8-9B84-4CCECA30FC30}" type="pres">
      <dgm:prSet presAssocID="{F3588AA3-9224-4F66-9C52-1F7E17050714}" presName="theList" presStyleCnt="0">
        <dgm:presLayoutVars>
          <dgm:dir/>
          <dgm:animLvl val="lvl"/>
          <dgm:resizeHandles val="exact"/>
        </dgm:presLayoutVars>
      </dgm:prSet>
      <dgm:spPr/>
    </dgm:pt>
    <dgm:pt modelId="{31931526-4B1F-4D44-AF35-CDF039EB5A88}" type="pres">
      <dgm:prSet presAssocID="{DA525A9F-ED83-4D0D-A651-36BAF4174118}" presName="compNode" presStyleCnt="0"/>
      <dgm:spPr/>
    </dgm:pt>
    <dgm:pt modelId="{C58C0507-F108-4C77-9829-5B3AFA143558}" type="pres">
      <dgm:prSet presAssocID="{DA525A9F-ED83-4D0D-A651-36BAF4174118}" presName="aNode" presStyleLbl="bgShp" presStyleIdx="0" presStyleCnt="3"/>
      <dgm:spPr/>
    </dgm:pt>
    <dgm:pt modelId="{F3FAB84E-D61C-44AC-B6DA-EE28215599C7}" type="pres">
      <dgm:prSet presAssocID="{DA525A9F-ED83-4D0D-A651-36BAF4174118}" presName="textNode" presStyleLbl="bgShp" presStyleIdx="0" presStyleCnt="3"/>
      <dgm:spPr/>
    </dgm:pt>
    <dgm:pt modelId="{96248800-CE93-4904-A7A1-F9452055DDFF}" type="pres">
      <dgm:prSet presAssocID="{DA525A9F-ED83-4D0D-A651-36BAF4174118}" presName="compChildNode" presStyleCnt="0"/>
      <dgm:spPr/>
    </dgm:pt>
    <dgm:pt modelId="{BEF0CD1E-994E-4C14-B9AF-063CCB17F34F}" type="pres">
      <dgm:prSet presAssocID="{DA525A9F-ED83-4D0D-A651-36BAF4174118}" presName="theInnerList" presStyleCnt="0"/>
      <dgm:spPr/>
    </dgm:pt>
    <dgm:pt modelId="{4464DC38-EFBB-4FF7-AE0E-1EA0CF026C74}" type="pres">
      <dgm:prSet presAssocID="{9F3677C1-35D2-43F0-96F2-C8912BC1D27F}" presName="childNode" presStyleLbl="node1" presStyleIdx="0" presStyleCnt="5" custScaleX="90404" custScaleY="25046" custLinFactY="-4946" custLinFactNeighborX="-846" custLinFactNeighborY="-100000">
        <dgm:presLayoutVars>
          <dgm:bulletEnabled val="1"/>
        </dgm:presLayoutVars>
      </dgm:prSet>
      <dgm:spPr/>
    </dgm:pt>
    <dgm:pt modelId="{8C1F075A-FD8F-47E6-8C4E-03FDA721B3C2}" type="pres">
      <dgm:prSet presAssocID="{9F3677C1-35D2-43F0-96F2-C8912BC1D27F}" presName="aSpace2" presStyleCnt="0"/>
      <dgm:spPr/>
    </dgm:pt>
    <dgm:pt modelId="{D48C0C7F-37F5-4400-BEBF-BE2B028AA759}" type="pres">
      <dgm:prSet presAssocID="{B21654B2-A967-47F3-9B02-70C7B8983720}" presName="childNode" presStyleLbl="node1" presStyleIdx="1" presStyleCnt="5" custScaleX="87966" custScaleY="24411" custLinFactY="-17164" custLinFactNeighborX="-2065" custLinFactNeighborY="-100000">
        <dgm:presLayoutVars>
          <dgm:bulletEnabled val="1"/>
        </dgm:presLayoutVars>
      </dgm:prSet>
      <dgm:spPr/>
    </dgm:pt>
    <dgm:pt modelId="{C741B6E2-B7BD-4C94-8783-94D4DFAB74CE}" type="pres">
      <dgm:prSet presAssocID="{DA525A9F-ED83-4D0D-A651-36BAF4174118}" presName="aSpace" presStyleCnt="0"/>
      <dgm:spPr/>
    </dgm:pt>
    <dgm:pt modelId="{5E814DF4-0662-46E1-9334-3DC6F95C3860}" type="pres">
      <dgm:prSet presAssocID="{476F1C38-7CF9-4C0B-A792-5E25746B0EBF}" presName="compNode" presStyleCnt="0"/>
      <dgm:spPr/>
    </dgm:pt>
    <dgm:pt modelId="{9D3733E6-69C9-4980-BA9C-323209D252C8}" type="pres">
      <dgm:prSet presAssocID="{476F1C38-7CF9-4C0B-A792-5E25746B0EBF}" presName="aNode" presStyleLbl="bgShp" presStyleIdx="1" presStyleCnt="3"/>
      <dgm:spPr/>
    </dgm:pt>
    <dgm:pt modelId="{E98F1A84-5022-4D8A-AFF6-57535983CAE1}" type="pres">
      <dgm:prSet presAssocID="{476F1C38-7CF9-4C0B-A792-5E25746B0EBF}" presName="textNode" presStyleLbl="bgShp" presStyleIdx="1" presStyleCnt="3"/>
      <dgm:spPr/>
    </dgm:pt>
    <dgm:pt modelId="{E6AB973F-E520-4108-B7DC-6971F0968F19}" type="pres">
      <dgm:prSet presAssocID="{476F1C38-7CF9-4C0B-A792-5E25746B0EBF}" presName="compChildNode" presStyleCnt="0"/>
      <dgm:spPr/>
    </dgm:pt>
    <dgm:pt modelId="{A039265A-F2F6-4568-9237-37242699D2D5}" type="pres">
      <dgm:prSet presAssocID="{476F1C38-7CF9-4C0B-A792-5E25746B0EBF}" presName="theInnerList" presStyleCnt="0"/>
      <dgm:spPr/>
    </dgm:pt>
    <dgm:pt modelId="{3F00C75A-A281-4778-B8A0-08DB0D34E80E}" type="pres">
      <dgm:prSet presAssocID="{EE0B5B7D-A120-4708-A9F2-46EB2B7917A7}" presName="childNode" presStyleLbl="node1" presStyleIdx="2" presStyleCnt="5">
        <dgm:presLayoutVars>
          <dgm:bulletEnabled val="1"/>
        </dgm:presLayoutVars>
      </dgm:prSet>
      <dgm:spPr/>
    </dgm:pt>
    <dgm:pt modelId="{AE46F6D8-AB7D-4DBE-AB85-9F4020E531B4}" type="pres">
      <dgm:prSet presAssocID="{EE0B5B7D-A120-4708-A9F2-46EB2B7917A7}" presName="aSpace2" presStyleCnt="0"/>
      <dgm:spPr/>
    </dgm:pt>
    <dgm:pt modelId="{01335F63-00B1-4EAE-9D82-026340382249}" type="pres">
      <dgm:prSet presAssocID="{76A9E056-7D92-4398-9418-327C9C1FCCC0}" presName="childNode" presStyleLbl="node1" presStyleIdx="3" presStyleCnt="5">
        <dgm:presLayoutVars>
          <dgm:bulletEnabled val="1"/>
        </dgm:presLayoutVars>
      </dgm:prSet>
      <dgm:spPr/>
    </dgm:pt>
    <dgm:pt modelId="{E4DBA6D2-9103-4AC8-B2BE-79040AFC720B}" type="pres">
      <dgm:prSet presAssocID="{76A9E056-7D92-4398-9418-327C9C1FCCC0}" presName="aSpace2" presStyleCnt="0"/>
      <dgm:spPr/>
    </dgm:pt>
    <dgm:pt modelId="{B9519750-7FFD-47B0-B70B-2BE2355396FB}" type="pres">
      <dgm:prSet presAssocID="{054359A1-61E3-4DB9-89E8-0EE94B322957}" presName="childNode" presStyleLbl="node1" presStyleIdx="4" presStyleCnt="5">
        <dgm:presLayoutVars>
          <dgm:bulletEnabled val="1"/>
        </dgm:presLayoutVars>
      </dgm:prSet>
      <dgm:spPr/>
    </dgm:pt>
    <dgm:pt modelId="{F33F40F2-7EF6-41F1-BC54-291B2C9F31A8}" type="pres">
      <dgm:prSet presAssocID="{476F1C38-7CF9-4C0B-A792-5E25746B0EBF}" presName="aSpace" presStyleCnt="0"/>
      <dgm:spPr/>
    </dgm:pt>
    <dgm:pt modelId="{22449F9F-1A6E-42C2-B196-A6B7E03BFADF}" type="pres">
      <dgm:prSet presAssocID="{AC97D19B-8DF9-46D3-A295-F7BB995A0F9F}" presName="compNode" presStyleCnt="0"/>
      <dgm:spPr/>
    </dgm:pt>
    <dgm:pt modelId="{0906A00B-7961-4B34-BF45-822E13C3DAEB}" type="pres">
      <dgm:prSet presAssocID="{AC97D19B-8DF9-46D3-A295-F7BB995A0F9F}" presName="aNode" presStyleLbl="bgShp" presStyleIdx="2" presStyleCnt="3" custLinFactNeighborX="586" custLinFactNeighborY="-1731"/>
      <dgm:spPr/>
    </dgm:pt>
    <dgm:pt modelId="{9CC906CE-154D-44A0-97AA-A573C392C7CD}" type="pres">
      <dgm:prSet presAssocID="{AC97D19B-8DF9-46D3-A295-F7BB995A0F9F}" presName="textNode" presStyleLbl="bgShp" presStyleIdx="2" presStyleCnt="3"/>
      <dgm:spPr/>
    </dgm:pt>
    <dgm:pt modelId="{7C4B040B-6C21-4C3A-8967-2D46F2CDAD2E}" type="pres">
      <dgm:prSet presAssocID="{AC97D19B-8DF9-46D3-A295-F7BB995A0F9F}" presName="compChildNode" presStyleCnt="0"/>
      <dgm:spPr/>
    </dgm:pt>
    <dgm:pt modelId="{332AD93B-1C6F-46B7-9A5B-E823C89CB501}" type="pres">
      <dgm:prSet presAssocID="{AC97D19B-8DF9-46D3-A295-F7BB995A0F9F}" presName="theInnerList" presStyleCnt="0"/>
      <dgm:spPr/>
    </dgm:pt>
  </dgm:ptLst>
  <dgm:cxnLst>
    <dgm:cxn modelId="{40A59902-6E2B-454A-9D83-10984B57CD95}" type="presOf" srcId="{DA525A9F-ED83-4D0D-A651-36BAF4174118}" destId="{F3FAB84E-D61C-44AC-B6DA-EE28215599C7}" srcOrd="1" destOrd="0" presId="urn:microsoft.com/office/officeart/2005/8/layout/lProcess2"/>
    <dgm:cxn modelId="{D18FF010-B36E-455B-82A2-10066E2E2AFC}" srcId="{DA525A9F-ED83-4D0D-A651-36BAF4174118}" destId="{B21654B2-A967-47F3-9B02-70C7B8983720}" srcOrd="1" destOrd="0" parTransId="{A185B7E6-A153-4C35-899E-10FE92D4F89B}" sibTransId="{7757EF7C-756B-473A-8007-A2BB74BDDF47}"/>
    <dgm:cxn modelId="{8D205211-3E7F-4718-8C20-AB033A5B0365}" type="presOf" srcId="{DA525A9F-ED83-4D0D-A651-36BAF4174118}" destId="{C58C0507-F108-4C77-9829-5B3AFA143558}" srcOrd="0" destOrd="0" presId="urn:microsoft.com/office/officeart/2005/8/layout/lProcess2"/>
    <dgm:cxn modelId="{E668352C-2C21-40A8-B3C7-92D75EBA94A0}" type="presOf" srcId="{AC97D19B-8DF9-46D3-A295-F7BB995A0F9F}" destId="{0906A00B-7961-4B34-BF45-822E13C3DAEB}" srcOrd="0" destOrd="0" presId="urn:microsoft.com/office/officeart/2005/8/layout/lProcess2"/>
    <dgm:cxn modelId="{2B74B42E-B710-4BBB-93BD-BDE4CF90BDB1}" type="presOf" srcId="{AC97D19B-8DF9-46D3-A295-F7BB995A0F9F}" destId="{9CC906CE-154D-44A0-97AA-A573C392C7CD}" srcOrd="1" destOrd="0" presId="urn:microsoft.com/office/officeart/2005/8/layout/lProcess2"/>
    <dgm:cxn modelId="{F71A2541-9B9D-428C-973C-F9C23E6EAB8E}" type="presOf" srcId="{476F1C38-7CF9-4C0B-A792-5E25746B0EBF}" destId="{9D3733E6-69C9-4980-BA9C-323209D252C8}" srcOrd="0" destOrd="0" presId="urn:microsoft.com/office/officeart/2005/8/layout/lProcess2"/>
    <dgm:cxn modelId="{EC7AA245-485E-4BED-9D30-32AD8C69B113}" srcId="{F3588AA3-9224-4F66-9C52-1F7E17050714}" destId="{476F1C38-7CF9-4C0B-A792-5E25746B0EBF}" srcOrd="1" destOrd="0" parTransId="{DD099369-FF46-41A7-AA32-B5FABC8C227E}" sibTransId="{FD9A20E7-EECD-4263-A69B-BEFE65B41B1C}"/>
    <dgm:cxn modelId="{1E082D69-5247-4AEF-9BD6-605AB07ABEBF}" srcId="{F3588AA3-9224-4F66-9C52-1F7E17050714}" destId="{AC97D19B-8DF9-46D3-A295-F7BB995A0F9F}" srcOrd="2" destOrd="0" parTransId="{B1D77429-4338-4F04-809A-E2EB3AF3D937}" sibTransId="{DB8BCE10-1D5C-4C9F-8729-45624F7C34CA}"/>
    <dgm:cxn modelId="{31DEF049-BC75-4315-BB28-A76E533133E8}" srcId="{476F1C38-7CF9-4C0B-A792-5E25746B0EBF}" destId="{054359A1-61E3-4DB9-89E8-0EE94B322957}" srcOrd="2" destOrd="0" parTransId="{B2900280-2816-4EB6-B817-790657F1CED5}" sibTransId="{F863D07A-3B59-4AFB-83CB-E9FFACA2C540}"/>
    <dgm:cxn modelId="{B9263670-C130-4842-92E3-720352B54334}" type="presOf" srcId="{476F1C38-7CF9-4C0B-A792-5E25746B0EBF}" destId="{E98F1A84-5022-4D8A-AFF6-57535983CAE1}" srcOrd="1" destOrd="0" presId="urn:microsoft.com/office/officeart/2005/8/layout/lProcess2"/>
    <dgm:cxn modelId="{CF592774-7A29-459C-8B34-94F32F793AA0}" srcId="{476F1C38-7CF9-4C0B-A792-5E25746B0EBF}" destId="{EE0B5B7D-A120-4708-A9F2-46EB2B7917A7}" srcOrd="0" destOrd="0" parTransId="{5697E4F8-F727-4E8F-AADB-3CAEFB0CEC2A}" sibTransId="{B5F4E995-EA48-443D-9781-D32769BD81E3}"/>
    <dgm:cxn modelId="{A1B22A75-ECF3-4842-BA84-7D724D3756F7}" type="presOf" srcId="{B21654B2-A967-47F3-9B02-70C7B8983720}" destId="{D48C0C7F-37F5-4400-BEBF-BE2B028AA759}" srcOrd="0" destOrd="0" presId="urn:microsoft.com/office/officeart/2005/8/layout/lProcess2"/>
    <dgm:cxn modelId="{249F5E76-6C87-4871-A037-36237EC42DC7}" type="presOf" srcId="{9F3677C1-35D2-43F0-96F2-C8912BC1D27F}" destId="{4464DC38-EFBB-4FF7-AE0E-1EA0CF026C74}" srcOrd="0" destOrd="0" presId="urn:microsoft.com/office/officeart/2005/8/layout/lProcess2"/>
    <dgm:cxn modelId="{813C0A59-1A06-440D-AF2B-AF68FC771B5B}" type="presOf" srcId="{F3588AA3-9224-4F66-9C52-1F7E17050714}" destId="{813745F8-092C-40C8-9B84-4CCECA30FC30}" srcOrd="0" destOrd="0" presId="urn:microsoft.com/office/officeart/2005/8/layout/lProcess2"/>
    <dgm:cxn modelId="{66A582B8-FE6E-490D-B3CA-BE2928F36ABD}" srcId="{DA525A9F-ED83-4D0D-A651-36BAF4174118}" destId="{9F3677C1-35D2-43F0-96F2-C8912BC1D27F}" srcOrd="0" destOrd="0" parTransId="{D97E6F2A-8BC0-4CC9-91D8-6B9EA52855E4}" sibTransId="{0AE38225-BFBC-484C-91E6-23DEB7C3C8FE}"/>
    <dgm:cxn modelId="{EAC614C5-FEAB-4C10-A34C-00F8D43139E0}" srcId="{F3588AA3-9224-4F66-9C52-1F7E17050714}" destId="{DA525A9F-ED83-4D0D-A651-36BAF4174118}" srcOrd="0" destOrd="0" parTransId="{F29F1DD4-3803-44B4-AC1C-ED3C0FA2556D}" sibTransId="{7B94EBBE-510D-495A-8E2E-D83FC38FA149}"/>
    <dgm:cxn modelId="{1F53D4CD-C59B-4618-804D-1013ACE290CC}" srcId="{476F1C38-7CF9-4C0B-A792-5E25746B0EBF}" destId="{76A9E056-7D92-4398-9418-327C9C1FCCC0}" srcOrd="1" destOrd="0" parTransId="{B8DC325F-9599-4114-8446-53B1BACFB58F}" sibTransId="{CC71F9D6-3373-4814-9992-A728316695A3}"/>
    <dgm:cxn modelId="{6F79B1F9-B8E5-46D2-80A8-D558C21300C3}" type="presOf" srcId="{76A9E056-7D92-4398-9418-327C9C1FCCC0}" destId="{01335F63-00B1-4EAE-9D82-026340382249}" srcOrd="0" destOrd="0" presId="urn:microsoft.com/office/officeart/2005/8/layout/lProcess2"/>
    <dgm:cxn modelId="{DD43EDFA-BE4A-4150-8A58-8E5FE991D4A3}" type="presOf" srcId="{054359A1-61E3-4DB9-89E8-0EE94B322957}" destId="{B9519750-7FFD-47B0-B70B-2BE2355396FB}" srcOrd="0" destOrd="0" presId="urn:microsoft.com/office/officeart/2005/8/layout/lProcess2"/>
    <dgm:cxn modelId="{41A015FC-3643-4434-9582-2E37F6F6267D}" type="presOf" srcId="{EE0B5B7D-A120-4708-A9F2-46EB2B7917A7}" destId="{3F00C75A-A281-4778-B8A0-08DB0D34E80E}" srcOrd="0" destOrd="0" presId="urn:microsoft.com/office/officeart/2005/8/layout/lProcess2"/>
    <dgm:cxn modelId="{CB146E73-6D5C-435E-AC5D-0A67A4EB8039}" type="presParOf" srcId="{813745F8-092C-40C8-9B84-4CCECA30FC30}" destId="{31931526-4B1F-4D44-AF35-CDF039EB5A88}" srcOrd="0" destOrd="0" presId="urn:microsoft.com/office/officeart/2005/8/layout/lProcess2"/>
    <dgm:cxn modelId="{24A75A15-6DA7-4B54-9596-5069DAAA47B8}" type="presParOf" srcId="{31931526-4B1F-4D44-AF35-CDF039EB5A88}" destId="{C58C0507-F108-4C77-9829-5B3AFA143558}" srcOrd="0" destOrd="0" presId="urn:microsoft.com/office/officeart/2005/8/layout/lProcess2"/>
    <dgm:cxn modelId="{D5A0859C-1958-4531-9F31-EBD3D49365A4}" type="presParOf" srcId="{31931526-4B1F-4D44-AF35-CDF039EB5A88}" destId="{F3FAB84E-D61C-44AC-B6DA-EE28215599C7}" srcOrd="1" destOrd="0" presId="urn:microsoft.com/office/officeart/2005/8/layout/lProcess2"/>
    <dgm:cxn modelId="{F0A588AE-3EE6-4E5F-BB7C-0FAC7E33A521}" type="presParOf" srcId="{31931526-4B1F-4D44-AF35-CDF039EB5A88}" destId="{96248800-CE93-4904-A7A1-F9452055DDFF}" srcOrd="2" destOrd="0" presId="urn:microsoft.com/office/officeart/2005/8/layout/lProcess2"/>
    <dgm:cxn modelId="{6CB76D46-2AD6-4709-BAC4-059C2BF6AF32}" type="presParOf" srcId="{96248800-CE93-4904-A7A1-F9452055DDFF}" destId="{BEF0CD1E-994E-4C14-B9AF-063CCB17F34F}" srcOrd="0" destOrd="0" presId="urn:microsoft.com/office/officeart/2005/8/layout/lProcess2"/>
    <dgm:cxn modelId="{4AD1B316-D870-406F-9CEB-35C546255DE7}" type="presParOf" srcId="{BEF0CD1E-994E-4C14-B9AF-063CCB17F34F}" destId="{4464DC38-EFBB-4FF7-AE0E-1EA0CF026C74}" srcOrd="0" destOrd="0" presId="urn:microsoft.com/office/officeart/2005/8/layout/lProcess2"/>
    <dgm:cxn modelId="{F8EE0883-9397-4035-BD97-2E9FBB7E80C4}" type="presParOf" srcId="{BEF0CD1E-994E-4C14-B9AF-063CCB17F34F}" destId="{8C1F075A-FD8F-47E6-8C4E-03FDA721B3C2}" srcOrd="1" destOrd="0" presId="urn:microsoft.com/office/officeart/2005/8/layout/lProcess2"/>
    <dgm:cxn modelId="{A4643828-620B-4CE6-AD59-AAC3DC957870}" type="presParOf" srcId="{BEF0CD1E-994E-4C14-B9AF-063CCB17F34F}" destId="{D48C0C7F-37F5-4400-BEBF-BE2B028AA759}" srcOrd="2" destOrd="0" presId="urn:microsoft.com/office/officeart/2005/8/layout/lProcess2"/>
    <dgm:cxn modelId="{5134F451-56B3-4819-84E3-83CA4BD9075F}" type="presParOf" srcId="{813745F8-092C-40C8-9B84-4CCECA30FC30}" destId="{C741B6E2-B7BD-4C94-8783-94D4DFAB74CE}" srcOrd="1" destOrd="0" presId="urn:microsoft.com/office/officeart/2005/8/layout/lProcess2"/>
    <dgm:cxn modelId="{75920500-67CD-41B6-8E83-834223948A86}" type="presParOf" srcId="{813745F8-092C-40C8-9B84-4CCECA30FC30}" destId="{5E814DF4-0662-46E1-9334-3DC6F95C3860}" srcOrd="2" destOrd="0" presId="urn:microsoft.com/office/officeart/2005/8/layout/lProcess2"/>
    <dgm:cxn modelId="{63A1FF2B-9E08-4660-9976-D1A615A322B0}" type="presParOf" srcId="{5E814DF4-0662-46E1-9334-3DC6F95C3860}" destId="{9D3733E6-69C9-4980-BA9C-323209D252C8}" srcOrd="0" destOrd="0" presId="urn:microsoft.com/office/officeart/2005/8/layout/lProcess2"/>
    <dgm:cxn modelId="{04F2B418-5ACC-4AE5-9948-5EBADE53D1D5}" type="presParOf" srcId="{5E814DF4-0662-46E1-9334-3DC6F95C3860}" destId="{E98F1A84-5022-4D8A-AFF6-57535983CAE1}" srcOrd="1" destOrd="0" presId="urn:microsoft.com/office/officeart/2005/8/layout/lProcess2"/>
    <dgm:cxn modelId="{AB801DC2-7B8E-4402-8882-23C94B2038B3}" type="presParOf" srcId="{5E814DF4-0662-46E1-9334-3DC6F95C3860}" destId="{E6AB973F-E520-4108-B7DC-6971F0968F19}" srcOrd="2" destOrd="0" presId="urn:microsoft.com/office/officeart/2005/8/layout/lProcess2"/>
    <dgm:cxn modelId="{202B2756-6C55-4264-8F7B-0ED7FB4E0BF6}" type="presParOf" srcId="{E6AB973F-E520-4108-B7DC-6971F0968F19}" destId="{A039265A-F2F6-4568-9237-37242699D2D5}" srcOrd="0" destOrd="0" presId="urn:microsoft.com/office/officeart/2005/8/layout/lProcess2"/>
    <dgm:cxn modelId="{9D894FBC-D9B1-407C-922E-8ECD67721934}" type="presParOf" srcId="{A039265A-F2F6-4568-9237-37242699D2D5}" destId="{3F00C75A-A281-4778-B8A0-08DB0D34E80E}" srcOrd="0" destOrd="0" presId="urn:microsoft.com/office/officeart/2005/8/layout/lProcess2"/>
    <dgm:cxn modelId="{F9D23D86-A1F3-4718-BE27-4FF2C8D758CB}" type="presParOf" srcId="{A039265A-F2F6-4568-9237-37242699D2D5}" destId="{AE46F6D8-AB7D-4DBE-AB85-9F4020E531B4}" srcOrd="1" destOrd="0" presId="urn:microsoft.com/office/officeart/2005/8/layout/lProcess2"/>
    <dgm:cxn modelId="{5535C959-18DB-45F7-9CDC-BB51BCD21313}" type="presParOf" srcId="{A039265A-F2F6-4568-9237-37242699D2D5}" destId="{01335F63-00B1-4EAE-9D82-026340382249}" srcOrd="2" destOrd="0" presId="urn:microsoft.com/office/officeart/2005/8/layout/lProcess2"/>
    <dgm:cxn modelId="{0C7B7B5B-72AD-4567-A6D3-16F18137892E}" type="presParOf" srcId="{A039265A-F2F6-4568-9237-37242699D2D5}" destId="{E4DBA6D2-9103-4AC8-B2BE-79040AFC720B}" srcOrd="3" destOrd="0" presId="urn:microsoft.com/office/officeart/2005/8/layout/lProcess2"/>
    <dgm:cxn modelId="{F6383E22-C5C0-4C74-99B0-AFBCA8BF399C}" type="presParOf" srcId="{A039265A-F2F6-4568-9237-37242699D2D5}" destId="{B9519750-7FFD-47B0-B70B-2BE2355396FB}" srcOrd="4" destOrd="0" presId="urn:microsoft.com/office/officeart/2005/8/layout/lProcess2"/>
    <dgm:cxn modelId="{3B8B368A-0151-4A83-85B2-4032C1A07009}" type="presParOf" srcId="{813745F8-092C-40C8-9B84-4CCECA30FC30}" destId="{F33F40F2-7EF6-41F1-BC54-291B2C9F31A8}" srcOrd="3" destOrd="0" presId="urn:microsoft.com/office/officeart/2005/8/layout/lProcess2"/>
    <dgm:cxn modelId="{1362DD4E-CA98-4596-86CF-344F4D15562F}" type="presParOf" srcId="{813745F8-092C-40C8-9B84-4CCECA30FC30}" destId="{22449F9F-1A6E-42C2-B196-A6B7E03BFADF}" srcOrd="4" destOrd="0" presId="urn:microsoft.com/office/officeart/2005/8/layout/lProcess2"/>
    <dgm:cxn modelId="{EBF14333-9BE7-4AED-8B0F-909861B96005}" type="presParOf" srcId="{22449F9F-1A6E-42C2-B196-A6B7E03BFADF}" destId="{0906A00B-7961-4B34-BF45-822E13C3DAEB}" srcOrd="0" destOrd="0" presId="urn:microsoft.com/office/officeart/2005/8/layout/lProcess2"/>
    <dgm:cxn modelId="{74AC4D37-17DA-46A9-9321-66F475662CFF}" type="presParOf" srcId="{22449F9F-1A6E-42C2-B196-A6B7E03BFADF}" destId="{9CC906CE-154D-44A0-97AA-A573C392C7CD}" srcOrd="1" destOrd="0" presId="urn:microsoft.com/office/officeart/2005/8/layout/lProcess2"/>
    <dgm:cxn modelId="{6723AF84-9DBA-4A15-92B2-E52EAA3BE4E3}" type="presParOf" srcId="{22449F9F-1A6E-42C2-B196-A6B7E03BFADF}" destId="{7C4B040B-6C21-4C3A-8967-2D46F2CDAD2E}" srcOrd="2" destOrd="0" presId="urn:microsoft.com/office/officeart/2005/8/layout/lProcess2"/>
    <dgm:cxn modelId="{5D600924-2E75-4B41-B7A2-80A152D6CA0A}" type="presParOf" srcId="{7C4B040B-6C21-4C3A-8967-2D46F2CDAD2E}" destId="{332AD93B-1C6F-46B7-9A5B-E823C89CB501}" srcOrd="0" destOrd="0" presId="urn:microsoft.com/office/officeart/2005/8/layout/lProcess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F3588AA3-9224-4F66-9C52-1F7E17050714}" type="doc">
      <dgm:prSet loTypeId="urn:microsoft.com/office/officeart/2005/8/layout/lProcess2" loCatId="list" qsTypeId="urn:microsoft.com/office/officeart/2005/8/quickstyle/simple1" qsCatId="simple" csTypeId="urn:microsoft.com/office/officeart/2005/8/colors/accent1_1" csCatId="accent1" phldr="1"/>
      <dgm:spPr/>
      <dgm:t>
        <a:bodyPr/>
        <a:lstStyle/>
        <a:p>
          <a:endParaRPr lang="en-US"/>
        </a:p>
      </dgm:t>
    </dgm:pt>
    <dgm:pt modelId="{476F1C38-7CF9-4C0B-A792-5E25746B0EBF}">
      <dgm:prSet phldrT="[Text]"/>
      <dgm:spPr/>
      <dgm:t>
        <a:bodyPr/>
        <a:lstStyle/>
        <a:p>
          <a:r>
            <a:rPr lang="en-US" b="1" dirty="0"/>
            <a:t>Lessons learnt</a:t>
          </a:r>
        </a:p>
      </dgm:t>
    </dgm:pt>
    <dgm:pt modelId="{DD099369-FF46-41A7-AA32-B5FABC8C227E}" type="parTrans" cxnId="{EC7AA245-485E-4BED-9D30-32AD8C69B113}">
      <dgm:prSet/>
      <dgm:spPr/>
      <dgm:t>
        <a:bodyPr/>
        <a:lstStyle/>
        <a:p>
          <a:endParaRPr lang="en-US"/>
        </a:p>
      </dgm:t>
    </dgm:pt>
    <dgm:pt modelId="{FD9A20E7-EECD-4263-A69B-BEFE65B41B1C}" type="sibTrans" cxnId="{EC7AA245-485E-4BED-9D30-32AD8C69B113}">
      <dgm:prSet/>
      <dgm:spPr/>
      <dgm:t>
        <a:bodyPr/>
        <a:lstStyle/>
        <a:p>
          <a:endParaRPr lang="en-US"/>
        </a:p>
      </dgm:t>
    </dgm:pt>
    <dgm:pt modelId="{EE0B5B7D-A120-4708-A9F2-46EB2B7917A7}">
      <dgm:prSet phldrT="[Text]" custT="1"/>
      <dgm:spPr/>
      <dgm:t>
        <a:bodyPr/>
        <a:lstStyle/>
        <a:p>
          <a:r>
            <a:rPr lang="en-US" sz="2100" dirty="0"/>
            <a:t>Effective tool – Tangible impacts </a:t>
          </a:r>
        </a:p>
      </dgm:t>
    </dgm:pt>
    <dgm:pt modelId="{5697E4F8-F727-4E8F-AADB-3CAEFB0CEC2A}" type="parTrans" cxnId="{CF592774-7A29-459C-8B34-94F32F793AA0}">
      <dgm:prSet/>
      <dgm:spPr/>
      <dgm:t>
        <a:bodyPr/>
        <a:lstStyle/>
        <a:p>
          <a:endParaRPr lang="en-US"/>
        </a:p>
      </dgm:t>
    </dgm:pt>
    <dgm:pt modelId="{B5F4E995-EA48-443D-9781-D32769BD81E3}" type="sibTrans" cxnId="{CF592774-7A29-459C-8B34-94F32F793AA0}">
      <dgm:prSet/>
      <dgm:spPr/>
      <dgm:t>
        <a:bodyPr/>
        <a:lstStyle/>
        <a:p>
          <a:endParaRPr lang="en-US"/>
        </a:p>
      </dgm:t>
    </dgm:pt>
    <dgm:pt modelId="{AC97D19B-8DF9-46D3-A295-F7BB995A0F9F}">
      <dgm:prSet phldrT="[Text]"/>
      <dgm:spPr/>
      <dgm:t>
        <a:bodyPr/>
        <a:lstStyle/>
        <a:p>
          <a:r>
            <a:rPr lang="en-US" b="1" dirty="0"/>
            <a:t>Room for improvement</a:t>
          </a:r>
        </a:p>
      </dgm:t>
    </dgm:pt>
    <dgm:pt modelId="{B1D77429-4338-4F04-809A-E2EB3AF3D937}" type="parTrans" cxnId="{1E082D69-5247-4AEF-9BD6-605AB07ABEBF}">
      <dgm:prSet/>
      <dgm:spPr/>
      <dgm:t>
        <a:bodyPr/>
        <a:lstStyle/>
        <a:p>
          <a:endParaRPr lang="en-US"/>
        </a:p>
      </dgm:t>
    </dgm:pt>
    <dgm:pt modelId="{DB8BCE10-1D5C-4C9F-8729-45624F7C34CA}" type="sibTrans" cxnId="{1E082D69-5247-4AEF-9BD6-605AB07ABEBF}">
      <dgm:prSet/>
      <dgm:spPr/>
      <dgm:t>
        <a:bodyPr/>
        <a:lstStyle/>
        <a:p>
          <a:endParaRPr lang="en-US"/>
        </a:p>
      </dgm:t>
    </dgm:pt>
    <dgm:pt modelId="{556623FF-0F31-41F6-B00A-36CE5839D711}">
      <dgm:prSet phldrT="[Text]" custT="1"/>
      <dgm:spPr>
        <a:solidFill>
          <a:srgbClr val="002060"/>
        </a:solidFill>
      </dgm:spPr>
      <dgm:t>
        <a:bodyPr/>
        <a:lstStyle/>
        <a:p>
          <a:r>
            <a:rPr lang="en-US" sz="2000" dirty="0">
              <a:solidFill>
                <a:schemeClr val="bg1"/>
              </a:solidFill>
            </a:rPr>
            <a:t>Remaining pollution</a:t>
          </a:r>
        </a:p>
      </dgm:t>
    </dgm:pt>
    <dgm:pt modelId="{B3089C83-2186-437E-8AD2-932C64C94A49}" type="parTrans" cxnId="{FE60FD8F-0B52-424F-BA1F-9CB8D04B49F5}">
      <dgm:prSet/>
      <dgm:spPr/>
      <dgm:t>
        <a:bodyPr/>
        <a:lstStyle/>
        <a:p>
          <a:endParaRPr lang="en-US"/>
        </a:p>
      </dgm:t>
    </dgm:pt>
    <dgm:pt modelId="{EF56D937-04AA-4174-A520-F092D481BC4F}" type="sibTrans" cxnId="{FE60FD8F-0B52-424F-BA1F-9CB8D04B49F5}">
      <dgm:prSet/>
      <dgm:spPr/>
      <dgm:t>
        <a:bodyPr/>
        <a:lstStyle/>
        <a:p>
          <a:endParaRPr lang="en-US"/>
        </a:p>
      </dgm:t>
    </dgm:pt>
    <dgm:pt modelId="{E63685A6-32A5-4133-A3A5-405049FCEBE2}">
      <dgm:prSet custT="1"/>
      <dgm:spPr>
        <a:solidFill>
          <a:schemeClr val="accent4"/>
        </a:solidFill>
        <a:ln>
          <a:solidFill>
            <a:schemeClr val="accent4"/>
          </a:solidFill>
        </a:ln>
      </dgm:spPr>
      <dgm:t>
        <a:bodyPr/>
        <a:lstStyle/>
        <a:p>
          <a:r>
            <a:rPr lang="en-US" sz="2000" dirty="0">
              <a:solidFill>
                <a:schemeClr val="bg1"/>
              </a:solidFill>
            </a:rPr>
            <a:t>Eutrophication</a:t>
          </a:r>
        </a:p>
      </dgm:t>
    </dgm:pt>
    <dgm:pt modelId="{396A5BBF-A1DC-445F-86C0-8E39EF534CA2}" type="parTrans" cxnId="{C01540E1-652E-458A-BA4D-FF5792663862}">
      <dgm:prSet/>
      <dgm:spPr/>
      <dgm:t>
        <a:bodyPr/>
        <a:lstStyle/>
        <a:p>
          <a:endParaRPr lang="en-US"/>
        </a:p>
      </dgm:t>
    </dgm:pt>
    <dgm:pt modelId="{3823E279-9FCD-47E3-9DB0-1D10D6AEC9AA}" type="sibTrans" cxnId="{C01540E1-652E-458A-BA4D-FF5792663862}">
      <dgm:prSet/>
      <dgm:spPr/>
      <dgm:t>
        <a:bodyPr/>
        <a:lstStyle/>
        <a:p>
          <a:endParaRPr lang="en-US"/>
        </a:p>
      </dgm:t>
    </dgm:pt>
    <dgm:pt modelId="{45BF08F7-2D82-441D-B624-E5447E9380AD}">
      <dgm:prSet custT="1"/>
      <dgm:spPr>
        <a:solidFill>
          <a:schemeClr val="accent2"/>
        </a:solidFill>
        <a:ln>
          <a:solidFill>
            <a:schemeClr val="accent2"/>
          </a:solidFill>
        </a:ln>
      </dgm:spPr>
      <dgm:t>
        <a:bodyPr/>
        <a:lstStyle/>
        <a:p>
          <a:r>
            <a:rPr lang="en-US" sz="2000" dirty="0">
              <a:solidFill>
                <a:schemeClr val="bg1"/>
              </a:solidFill>
            </a:rPr>
            <a:t>Energy use, sludge management</a:t>
          </a:r>
        </a:p>
      </dgm:t>
    </dgm:pt>
    <dgm:pt modelId="{0F561197-C217-4D0E-9D70-0A212B02604F}" type="parTrans" cxnId="{EFD17290-0E6C-41BF-A57F-C14967371F93}">
      <dgm:prSet/>
      <dgm:spPr/>
      <dgm:t>
        <a:bodyPr/>
        <a:lstStyle/>
        <a:p>
          <a:endParaRPr lang="en-US"/>
        </a:p>
      </dgm:t>
    </dgm:pt>
    <dgm:pt modelId="{8D2016C8-D7C4-4DAF-83A9-6DF45D522A65}" type="sibTrans" cxnId="{EFD17290-0E6C-41BF-A57F-C14967371F93}">
      <dgm:prSet/>
      <dgm:spPr/>
      <dgm:t>
        <a:bodyPr/>
        <a:lstStyle/>
        <a:p>
          <a:endParaRPr lang="en-US"/>
        </a:p>
      </dgm:t>
    </dgm:pt>
    <dgm:pt modelId="{A2C4C90A-55EB-460C-A318-33811D7E93EC}">
      <dgm:prSet custT="1"/>
      <dgm:spPr>
        <a:solidFill>
          <a:schemeClr val="tx2"/>
        </a:solidFill>
        <a:ln>
          <a:solidFill>
            <a:schemeClr val="tx2"/>
          </a:solidFill>
        </a:ln>
      </dgm:spPr>
      <dgm:t>
        <a:bodyPr/>
        <a:lstStyle/>
        <a:p>
          <a:r>
            <a:rPr lang="en-US" sz="2000" dirty="0">
              <a:solidFill>
                <a:schemeClr val="bg1"/>
              </a:solidFill>
            </a:rPr>
            <a:t>Governance –transparency/reporting</a:t>
          </a:r>
        </a:p>
      </dgm:t>
    </dgm:pt>
    <dgm:pt modelId="{5DC2B7EB-E9B7-49E1-B087-B097ED7A404E}" type="parTrans" cxnId="{4F631D61-8F16-40F7-B323-685B965FD256}">
      <dgm:prSet/>
      <dgm:spPr/>
      <dgm:t>
        <a:bodyPr/>
        <a:lstStyle/>
        <a:p>
          <a:endParaRPr lang="en-US"/>
        </a:p>
      </dgm:t>
    </dgm:pt>
    <dgm:pt modelId="{10AABBEC-3BE9-4407-B671-70895C237039}" type="sibTrans" cxnId="{4F631D61-8F16-40F7-B323-685B965FD256}">
      <dgm:prSet/>
      <dgm:spPr/>
      <dgm:t>
        <a:bodyPr/>
        <a:lstStyle/>
        <a:p>
          <a:endParaRPr lang="en-US"/>
        </a:p>
      </dgm:t>
    </dgm:pt>
    <dgm:pt modelId="{65625BE7-F606-41B7-8B05-EF066AEDAD8F}">
      <dgm:prSet custT="1"/>
      <dgm:spPr>
        <a:solidFill>
          <a:schemeClr val="accent5">
            <a:lumMod val="75000"/>
          </a:schemeClr>
        </a:solidFill>
        <a:ln>
          <a:solidFill>
            <a:schemeClr val="accent5">
              <a:lumMod val="75000"/>
            </a:schemeClr>
          </a:solidFill>
        </a:ln>
      </dgm:spPr>
      <dgm:t>
        <a:bodyPr/>
        <a:lstStyle/>
        <a:p>
          <a:r>
            <a:rPr lang="en-US" sz="2000" dirty="0">
              <a:solidFill>
                <a:schemeClr val="bg1"/>
              </a:solidFill>
            </a:rPr>
            <a:t>Coherence with other legislation </a:t>
          </a:r>
        </a:p>
      </dgm:t>
    </dgm:pt>
    <dgm:pt modelId="{C71E3AE2-BD4B-485B-B24F-54DE12D69E81}" type="parTrans" cxnId="{6A09C3AC-28D5-435C-B05A-F43D1AB93259}">
      <dgm:prSet/>
      <dgm:spPr/>
      <dgm:t>
        <a:bodyPr/>
        <a:lstStyle/>
        <a:p>
          <a:endParaRPr lang="en-US"/>
        </a:p>
      </dgm:t>
    </dgm:pt>
    <dgm:pt modelId="{CE0BED96-DC4A-4651-9065-00348382BDE3}" type="sibTrans" cxnId="{6A09C3AC-28D5-435C-B05A-F43D1AB93259}">
      <dgm:prSet/>
      <dgm:spPr/>
      <dgm:t>
        <a:bodyPr/>
        <a:lstStyle/>
        <a:p>
          <a:endParaRPr lang="en-US"/>
        </a:p>
      </dgm:t>
    </dgm:pt>
    <dgm:pt modelId="{DA525A9F-ED83-4D0D-A651-36BAF4174118}">
      <dgm:prSet phldrT="[Text]"/>
      <dgm:spPr/>
      <dgm:t>
        <a:bodyPr/>
        <a:lstStyle/>
        <a:p>
          <a:r>
            <a:rPr lang="en-US" b="1" dirty="0"/>
            <a:t>1991 Directive </a:t>
          </a:r>
        </a:p>
      </dgm:t>
    </dgm:pt>
    <dgm:pt modelId="{F29F1DD4-3803-44B4-AC1C-ED3C0FA2556D}" type="parTrans" cxnId="{EAC614C5-FEAB-4C10-A34C-00F8D43139E0}">
      <dgm:prSet/>
      <dgm:spPr/>
      <dgm:t>
        <a:bodyPr/>
        <a:lstStyle/>
        <a:p>
          <a:endParaRPr lang="en-IE"/>
        </a:p>
      </dgm:t>
    </dgm:pt>
    <dgm:pt modelId="{7B94EBBE-510D-495A-8E2E-D83FC38FA149}" type="sibTrans" cxnId="{EAC614C5-FEAB-4C10-A34C-00F8D43139E0}">
      <dgm:prSet/>
      <dgm:spPr/>
      <dgm:t>
        <a:bodyPr/>
        <a:lstStyle/>
        <a:p>
          <a:endParaRPr lang="en-IE"/>
        </a:p>
      </dgm:t>
    </dgm:pt>
    <dgm:pt modelId="{9F3677C1-35D2-43F0-96F2-C8912BC1D27F}">
      <dgm:prSet phldrT="[Text]"/>
      <dgm:spPr/>
      <dgm:t>
        <a:bodyPr/>
        <a:lstStyle/>
        <a:p>
          <a:r>
            <a:rPr lang="en-US" b="1" dirty="0"/>
            <a:t>Collection</a:t>
          </a:r>
        </a:p>
      </dgm:t>
    </dgm:pt>
    <dgm:pt modelId="{D97E6F2A-8BC0-4CC9-91D8-6B9EA52855E4}" type="parTrans" cxnId="{66A582B8-FE6E-490D-B3CA-BE2928F36ABD}">
      <dgm:prSet/>
      <dgm:spPr/>
      <dgm:t>
        <a:bodyPr/>
        <a:lstStyle/>
        <a:p>
          <a:endParaRPr lang="en-IE"/>
        </a:p>
      </dgm:t>
    </dgm:pt>
    <dgm:pt modelId="{0AE38225-BFBC-484C-91E6-23DEB7C3C8FE}" type="sibTrans" cxnId="{66A582B8-FE6E-490D-B3CA-BE2928F36ABD}">
      <dgm:prSet/>
      <dgm:spPr/>
      <dgm:t>
        <a:bodyPr/>
        <a:lstStyle/>
        <a:p>
          <a:endParaRPr lang="en-IE"/>
        </a:p>
      </dgm:t>
    </dgm:pt>
    <dgm:pt modelId="{F09693ED-A280-487A-B593-9865E1ABC3B5}">
      <dgm:prSet phldrT="[Text]"/>
      <dgm:spPr/>
      <dgm:t>
        <a:bodyPr/>
        <a:lstStyle/>
        <a:p>
          <a:r>
            <a:rPr lang="en-US" b="1" dirty="0"/>
            <a:t>Treatment </a:t>
          </a:r>
        </a:p>
      </dgm:t>
    </dgm:pt>
    <dgm:pt modelId="{424E7301-9D39-4BBF-8288-3831506CFA28}" type="parTrans" cxnId="{27107E5C-BBB9-4A53-AFB5-F23936CC18C4}">
      <dgm:prSet/>
      <dgm:spPr/>
      <dgm:t>
        <a:bodyPr/>
        <a:lstStyle/>
        <a:p>
          <a:endParaRPr lang="en-IE"/>
        </a:p>
      </dgm:t>
    </dgm:pt>
    <dgm:pt modelId="{9A86AB1B-1918-481D-B2C0-ED09DEAAEF18}" type="sibTrans" cxnId="{27107E5C-BBB9-4A53-AFB5-F23936CC18C4}">
      <dgm:prSet/>
      <dgm:spPr/>
      <dgm:t>
        <a:bodyPr/>
        <a:lstStyle/>
        <a:p>
          <a:endParaRPr lang="en-IE"/>
        </a:p>
      </dgm:t>
    </dgm:pt>
    <dgm:pt modelId="{B21654B2-A967-47F3-9B02-70C7B8983720}">
      <dgm:prSet phldrT="[Text]"/>
      <dgm:spPr/>
      <dgm:t>
        <a:bodyPr/>
        <a:lstStyle/>
        <a:p>
          <a:r>
            <a:rPr lang="en-US" b="1" dirty="0"/>
            <a:t>Monitoring &amp; Reporting</a:t>
          </a:r>
        </a:p>
      </dgm:t>
    </dgm:pt>
    <dgm:pt modelId="{A185B7E6-A153-4C35-899E-10FE92D4F89B}" type="parTrans" cxnId="{D18FF010-B36E-455B-82A2-10066E2E2AFC}">
      <dgm:prSet/>
      <dgm:spPr/>
      <dgm:t>
        <a:bodyPr/>
        <a:lstStyle/>
        <a:p>
          <a:endParaRPr lang="en-IE"/>
        </a:p>
      </dgm:t>
    </dgm:pt>
    <dgm:pt modelId="{7757EF7C-756B-473A-8007-A2BB74BDDF47}" type="sibTrans" cxnId="{D18FF010-B36E-455B-82A2-10066E2E2AFC}">
      <dgm:prSet/>
      <dgm:spPr/>
      <dgm:t>
        <a:bodyPr/>
        <a:lstStyle/>
        <a:p>
          <a:endParaRPr lang="en-IE"/>
        </a:p>
      </dgm:t>
    </dgm:pt>
    <dgm:pt modelId="{054359A1-61E3-4DB9-89E8-0EE94B322957}">
      <dgm:prSet custT="1"/>
      <dgm:spPr/>
      <dgm:t>
        <a:bodyPr/>
        <a:lstStyle/>
        <a:p>
          <a:r>
            <a:rPr lang="en-US" sz="2200" dirty="0"/>
            <a:t>Late but high implementation </a:t>
          </a:r>
        </a:p>
      </dgm:t>
    </dgm:pt>
    <dgm:pt modelId="{B2900280-2816-4EB6-B817-790657F1CED5}" type="parTrans" cxnId="{31DEF049-BC75-4315-BB28-A76E533133E8}">
      <dgm:prSet/>
      <dgm:spPr/>
      <dgm:t>
        <a:bodyPr/>
        <a:lstStyle/>
        <a:p>
          <a:endParaRPr lang="en-IE"/>
        </a:p>
      </dgm:t>
    </dgm:pt>
    <dgm:pt modelId="{F863D07A-3B59-4AFB-83CB-E9FFACA2C540}" type="sibTrans" cxnId="{31DEF049-BC75-4315-BB28-A76E533133E8}">
      <dgm:prSet/>
      <dgm:spPr/>
      <dgm:t>
        <a:bodyPr/>
        <a:lstStyle/>
        <a:p>
          <a:endParaRPr lang="en-IE"/>
        </a:p>
      </dgm:t>
    </dgm:pt>
    <dgm:pt modelId="{76A9E056-7D92-4398-9418-327C9C1FCCC0}">
      <dgm:prSet custT="1"/>
      <dgm:spPr/>
      <dgm:t>
        <a:bodyPr/>
        <a:lstStyle/>
        <a:p>
          <a:r>
            <a:rPr lang="en-US" sz="2400" dirty="0"/>
            <a:t>Simple  instrument </a:t>
          </a:r>
        </a:p>
      </dgm:t>
    </dgm:pt>
    <dgm:pt modelId="{CC71F9D6-3373-4814-9992-A728316695A3}" type="sibTrans" cxnId="{1F53D4CD-C59B-4618-804D-1013ACE290CC}">
      <dgm:prSet/>
      <dgm:spPr/>
      <dgm:t>
        <a:bodyPr/>
        <a:lstStyle/>
        <a:p>
          <a:endParaRPr lang="en-US"/>
        </a:p>
      </dgm:t>
    </dgm:pt>
    <dgm:pt modelId="{B8DC325F-9599-4114-8446-53B1BACFB58F}" type="parTrans" cxnId="{1F53D4CD-C59B-4618-804D-1013ACE290CC}">
      <dgm:prSet/>
      <dgm:spPr/>
      <dgm:t>
        <a:bodyPr/>
        <a:lstStyle/>
        <a:p>
          <a:endParaRPr lang="en-US"/>
        </a:p>
      </dgm:t>
    </dgm:pt>
    <dgm:pt modelId="{813745F8-092C-40C8-9B84-4CCECA30FC30}" type="pres">
      <dgm:prSet presAssocID="{F3588AA3-9224-4F66-9C52-1F7E17050714}" presName="theList" presStyleCnt="0">
        <dgm:presLayoutVars>
          <dgm:dir/>
          <dgm:animLvl val="lvl"/>
          <dgm:resizeHandles val="exact"/>
        </dgm:presLayoutVars>
      </dgm:prSet>
      <dgm:spPr/>
    </dgm:pt>
    <dgm:pt modelId="{31931526-4B1F-4D44-AF35-CDF039EB5A88}" type="pres">
      <dgm:prSet presAssocID="{DA525A9F-ED83-4D0D-A651-36BAF4174118}" presName="compNode" presStyleCnt="0"/>
      <dgm:spPr/>
    </dgm:pt>
    <dgm:pt modelId="{C58C0507-F108-4C77-9829-5B3AFA143558}" type="pres">
      <dgm:prSet presAssocID="{DA525A9F-ED83-4D0D-A651-36BAF4174118}" presName="aNode" presStyleLbl="bgShp" presStyleIdx="0" presStyleCnt="3"/>
      <dgm:spPr/>
    </dgm:pt>
    <dgm:pt modelId="{F3FAB84E-D61C-44AC-B6DA-EE28215599C7}" type="pres">
      <dgm:prSet presAssocID="{DA525A9F-ED83-4D0D-A651-36BAF4174118}" presName="textNode" presStyleLbl="bgShp" presStyleIdx="0" presStyleCnt="3"/>
      <dgm:spPr/>
    </dgm:pt>
    <dgm:pt modelId="{96248800-CE93-4904-A7A1-F9452055DDFF}" type="pres">
      <dgm:prSet presAssocID="{DA525A9F-ED83-4D0D-A651-36BAF4174118}" presName="compChildNode" presStyleCnt="0"/>
      <dgm:spPr/>
    </dgm:pt>
    <dgm:pt modelId="{BEF0CD1E-994E-4C14-B9AF-063CCB17F34F}" type="pres">
      <dgm:prSet presAssocID="{DA525A9F-ED83-4D0D-A651-36BAF4174118}" presName="theInnerList" presStyleCnt="0"/>
      <dgm:spPr/>
    </dgm:pt>
    <dgm:pt modelId="{4464DC38-EFBB-4FF7-AE0E-1EA0CF026C74}" type="pres">
      <dgm:prSet presAssocID="{9F3677C1-35D2-43F0-96F2-C8912BC1D27F}" presName="childNode" presStyleLbl="node1" presStyleIdx="0" presStyleCnt="11">
        <dgm:presLayoutVars>
          <dgm:bulletEnabled val="1"/>
        </dgm:presLayoutVars>
      </dgm:prSet>
      <dgm:spPr/>
    </dgm:pt>
    <dgm:pt modelId="{8C1F075A-FD8F-47E6-8C4E-03FDA721B3C2}" type="pres">
      <dgm:prSet presAssocID="{9F3677C1-35D2-43F0-96F2-C8912BC1D27F}" presName="aSpace2" presStyleCnt="0"/>
      <dgm:spPr/>
    </dgm:pt>
    <dgm:pt modelId="{DABD1315-5048-4C22-A49F-7CA5216BBADB}" type="pres">
      <dgm:prSet presAssocID="{F09693ED-A280-487A-B593-9865E1ABC3B5}" presName="childNode" presStyleLbl="node1" presStyleIdx="1" presStyleCnt="11">
        <dgm:presLayoutVars>
          <dgm:bulletEnabled val="1"/>
        </dgm:presLayoutVars>
      </dgm:prSet>
      <dgm:spPr/>
    </dgm:pt>
    <dgm:pt modelId="{876756D1-8934-4CBB-9B9B-35F6DA9127AB}" type="pres">
      <dgm:prSet presAssocID="{F09693ED-A280-487A-B593-9865E1ABC3B5}" presName="aSpace2" presStyleCnt="0"/>
      <dgm:spPr/>
    </dgm:pt>
    <dgm:pt modelId="{D48C0C7F-37F5-4400-BEBF-BE2B028AA759}" type="pres">
      <dgm:prSet presAssocID="{B21654B2-A967-47F3-9B02-70C7B8983720}" presName="childNode" presStyleLbl="node1" presStyleIdx="2" presStyleCnt="11">
        <dgm:presLayoutVars>
          <dgm:bulletEnabled val="1"/>
        </dgm:presLayoutVars>
      </dgm:prSet>
      <dgm:spPr/>
    </dgm:pt>
    <dgm:pt modelId="{C741B6E2-B7BD-4C94-8783-94D4DFAB74CE}" type="pres">
      <dgm:prSet presAssocID="{DA525A9F-ED83-4D0D-A651-36BAF4174118}" presName="aSpace" presStyleCnt="0"/>
      <dgm:spPr/>
    </dgm:pt>
    <dgm:pt modelId="{5E814DF4-0662-46E1-9334-3DC6F95C3860}" type="pres">
      <dgm:prSet presAssocID="{476F1C38-7CF9-4C0B-A792-5E25746B0EBF}" presName="compNode" presStyleCnt="0"/>
      <dgm:spPr/>
    </dgm:pt>
    <dgm:pt modelId="{9D3733E6-69C9-4980-BA9C-323209D252C8}" type="pres">
      <dgm:prSet presAssocID="{476F1C38-7CF9-4C0B-A792-5E25746B0EBF}" presName="aNode" presStyleLbl="bgShp" presStyleIdx="1" presStyleCnt="3"/>
      <dgm:spPr/>
    </dgm:pt>
    <dgm:pt modelId="{E98F1A84-5022-4D8A-AFF6-57535983CAE1}" type="pres">
      <dgm:prSet presAssocID="{476F1C38-7CF9-4C0B-A792-5E25746B0EBF}" presName="textNode" presStyleLbl="bgShp" presStyleIdx="1" presStyleCnt="3"/>
      <dgm:spPr/>
    </dgm:pt>
    <dgm:pt modelId="{E6AB973F-E520-4108-B7DC-6971F0968F19}" type="pres">
      <dgm:prSet presAssocID="{476F1C38-7CF9-4C0B-A792-5E25746B0EBF}" presName="compChildNode" presStyleCnt="0"/>
      <dgm:spPr/>
    </dgm:pt>
    <dgm:pt modelId="{A039265A-F2F6-4568-9237-37242699D2D5}" type="pres">
      <dgm:prSet presAssocID="{476F1C38-7CF9-4C0B-A792-5E25746B0EBF}" presName="theInnerList" presStyleCnt="0"/>
      <dgm:spPr/>
    </dgm:pt>
    <dgm:pt modelId="{3F00C75A-A281-4778-B8A0-08DB0D34E80E}" type="pres">
      <dgm:prSet presAssocID="{EE0B5B7D-A120-4708-A9F2-46EB2B7917A7}" presName="childNode" presStyleLbl="node1" presStyleIdx="3" presStyleCnt="11">
        <dgm:presLayoutVars>
          <dgm:bulletEnabled val="1"/>
        </dgm:presLayoutVars>
      </dgm:prSet>
      <dgm:spPr/>
    </dgm:pt>
    <dgm:pt modelId="{AE46F6D8-AB7D-4DBE-AB85-9F4020E531B4}" type="pres">
      <dgm:prSet presAssocID="{EE0B5B7D-A120-4708-A9F2-46EB2B7917A7}" presName="aSpace2" presStyleCnt="0"/>
      <dgm:spPr/>
    </dgm:pt>
    <dgm:pt modelId="{01335F63-00B1-4EAE-9D82-026340382249}" type="pres">
      <dgm:prSet presAssocID="{76A9E056-7D92-4398-9418-327C9C1FCCC0}" presName="childNode" presStyleLbl="node1" presStyleIdx="4" presStyleCnt="11">
        <dgm:presLayoutVars>
          <dgm:bulletEnabled val="1"/>
        </dgm:presLayoutVars>
      </dgm:prSet>
      <dgm:spPr/>
    </dgm:pt>
    <dgm:pt modelId="{E4DBA6D2-9103-4AC8-B2BE-79040AFC720B}" type="pres">
      <dgm:prSet presAssocID="{76A9E056-7D92-4398-9418-327C9C1FCCC0}" presName="aSpace2" presStyleCnt="0"/>
      <dgm:spPr/>
    </dgm:pt>
    <dgm:pt modelId="{B9519750-7FFD-47B0-B70B-2BE2355396FB}" type="pres">
      <dgm:prSet presAssocID="{054359A1-61E3-4DB9-89E8-0EE94B322957}" presName="childNode" presStyleLbl="node1" presStyleIdx="5" presStyleCnt="11">
        <dgm:presLayoutVars>
          <dgm:bulletEnabled val="1"/>
        </dgm:presLayoutVars>
      </dgm:prSet>
      <dgm:spPr/>
    </dgm:pt>
    <dgm:pt modelId="{F33F40F2-7EF6-41F1-BC54-291B2C9F31A8}" type="pres">
      <dgm:prSet presAssocID="{476F1C38-7CF9-4C0B-A792-5E25746B0EBF}" presName="aSpace" presStyleCnt="0"/>
      <dgm:spPr/>
    </dgm:pt>
    <dgm:pt modelId="{22449F9F-1A6E-42C2-B196-A6B7E03BFADF}" type="pres">
      <dgm:prSet presAssocID="{AC97D19B-8DF9-46D3-A295-F7BB995A0F9F}" presName="compNode" presStyleCnt="0"/>
      <dgm:spPr/>
    </dgm:pt>
    <dgm:pt modelId="{0906A00B-7961-4B34-BF45-822E13C3DAEB}" type="pres">
      <dgm:prSet presAssocID="{AC97D19B-8DF9-46D3-A295-F7BB995A0F9F}" presName="aNode" presStyleLbl="bgShp" presStyleIdx="2" presStyleCnt="3" custLinFactNeighborX="586" custLinFactNeighborY="-1731"/>
      <dgm:spPr/>
    </dgm:pt>
    <dgm:pt modelId="{9CC906CE-154D-44A0-97AA-A573C392C7CD}" type="pres">
      <dgm:prSet presAssocID="{AC97D19B-8DF9-46D3-A295-F7BB995A0F9F}" presName="textNode" presStyleLbl="bgShp" presStyleIdx="2" presStyleCnt="3"/>
      <dgm:spPr/>
    </dgm:pt>
    <dgm:pt modelId="{7C4B040B-6C21-4C3A-8967-2D46F2CDAD2E}" type="pres">
      <dgm:prSet presAssocID="{AC97D19B-8DF9-46D3-A295-F7BB995A0F9F}" presName="compChildNode" presStyleCnt="0"/>
      <dgm:spPr/>
    </dgm:pt>
    <dgm:pt modelId="{332AD93B-1C6F-46B7-9A5B-E823C89CB501}" type="pres">
      <dgm:prSet presAssocID="{AC97D19B-8DF9-46D3-A295-F7BB995A0F9F}" presName="theInnerList" presStyleCnt="0"/>
      <dgm:spPr/>
    </dgm:pt>
    <dgm:pt modelId="{87D1562D-38C7-4E35-9F1F-7078356312C2}" type="pres">
      <dgm:prSet presAssocID="{556623FF-0F31-41F6-B00A-36CE5839D711}" presName="childNode" presStyleLbl="node1" presStyleIdx="6" presStyleCnt="11">
        <dgm:presLayoutVars>
          <dgm:bulletEnabled val="1"/>
        </dgm:presLayoutVars>
      </dgm:prSet>
      <dgm:spPr/>
    </dgm:pt>
    <dgm:pt modelId="{5299125B-BB48-47C6-946E-63B1F46945AC}" type="pres">
      <dgm:prSet presAssocID="{556623FF-0F31-41F6-B00A-36CE5839D711}" presName="aSpace2" presStyleCnt="0"/>
      <dgm:spPr/>
    </dgm:pt>
    <dgm:pt modelId="{A5B60D2D-60F2-4C9A-8622-D48CB9E4E83F}" type="pres">
      <dgm:prSet presAssocID="{E63685A6-32A5-4133-A3A5-405049FCEBE2}" presName="childNode" presStyleLbl="node1" presStyleIdx="7" presStyleCnt="11">
        <dgm:presLayoutVars>
          <dgm:bulletEnabled val="1"/>
        </dgm:presLayoutVars>
      </dgm:prSet>
      <dgm:spPr/>
    </dgm:pt>
    <dgm:pt modelId="{B8C70C47-105E-496B-B1B0-4BE96562AB68}" type="pres">
      <dgm:prSet presAssocID="{E63685A6-32A5-4133-A3A5-405049FCEBE2}" presName="aSpace2" presStyleCnt="0"/>
      <dgm:spPr/>
    </dgm:pt>
    <dgm:pt modelId="{0540FE81-85C3-4707-AA9A-0CD90BC13332}" type="pres">
      <dgm:prSet presAssocID="{45BF08F7-2D82-441D-B624-E5447E9380AD}" presName="childNode" presStyleLbl="node1" presStyleIdx="8" presStyleCnt="11">
        <dgm:presLayoutVars>
          <dgm:bulletEnabled val="1"/>
        </dgm:presLayoutVars>
      </dgm:prSet>
      <dgm:spPr/>
    </dgm:pt>
    <dgm:pt modelId="{7E7354BD-AC26-404F-9784-702CF911365E}" type="pres">
      <dgm:prSet presAssocID="{45BF08F7-2D82-441D-B624-E5447E9380AD}" presName="aSpace2" presStyleCnt="0"/>
      <dgm:spPr/>
    </dgm:pt>
    <dgm:pt modelId="{CC0EE611-D89B-4B74-8C5B-68047004444B}" type="pres">
      <dgm:prSet presAssocID="{A2C4C90A-55EB-460C-A318-33811D7E93EC}" presName="childNode" presStyleLbl="node1" presStyleIdx="9" presStyleCnt="11">
        <dgm:presLayoutVars>
          <dgm:bulletEnabled val="1"/>
        </dgm:presLayoutVars>
      </dgm:prSet>
      <dgm:spPr/>
    </dgm:pt>
    <dgm:pt modelId="{E31DE1B9-39F7-423A-86F8-52C1F28E0E71}" type="pres">
      <dgm:prSet presAssocID="{A2C4C90A-55EB-460C-A318-33811D7E93EC}" presName="aSpace2" presStyleCnt="0"/>
      <dgm:spPr/>
    </dgm:pt>
    <dgm:pt modelId="{7F79A44A-BD02-4BEF-A3DF-DB1A245C78EE}" type="pres">
      <dgm:prSet presAssocID="{65625BE7-F606-41B7-8B05-EF066AEDAD8F}" presName="childNode" presStyleLbl="node1" presStyleIdx="10" presStyleCnt="11">
        <dgm:presLayoutVars>
          <dgm:bulletEnabled val="1"/>
        </dgm:presLayoutVars>
      </dgm:prSet>
      <dgm:spPr/>
    </dgm:pt>
  </dgm:ptLst>
  <dgm:cxnLst>
    <dgm:cxn modelId="{40A59902-6E2B-454A-9D83-10984B57CD95}" type="presOf" srcId="{DA525A9F-ED83-4D0D-A651-36BAF4174118}" destId="{F3FAB84E-D61C-44AC-B6DA-EE28215599C7}" srcOrd="1" destOrd="0" presId="urn:microsoft.com/office/officeart/2005/8/layout/lProcess2"/>
    <dgm:cxn modelId="{D18FF010-B36E-455B-82A2-10066E2E2AFC}" srcId="{DA525A9F-ED83-4D0D-A651-36BAF4174118}" destId="{B21654B2-A967-47F3-9B02-70C7B8983720}" srcOrd="2" destOrd="0" parTransId="{A185B7E6-A153-4C35-899E-10FE92D4F89B}" sibTransId="{7757EF7C-756B-473A-8007-A2BB74BDDF47}"/>
    <dgm:cxn modelId="{8D205211-3E7F-4718-8C20-AB033A5B0365}" type="presOf" srcId="{DA525A9F-ED83-4D0D-A651-36BAF4174118}" destId="{C58C0507-F108-4C77-9829-5B3AFA143558}" srcOrd="0" destOrd="0" presId="urn:microsoft.com/office/officeart/2005/8/layout/lProcess2"/>
    <dgm:cxn modelId="{EEFBEC18-52D1-4DB4-AAEE-88A220E8076D}" type="presOf" srcId="{E63685A6-32A5-4133-A3A5-405049FCEBE2}" destId="{A5B60D2D-60F2-4C9A-8622-D48CB9E4E83F}" srcOrd="0" destOrd="0" presId="urn:microsoft.com/office/officeart/2005/8/layout/lProcess2"/>
    <dgm:cxn modelId="{A1D26822-A175-4295-839F-4D48ACD7276B}" type="presOf" srcId="{556623FF-0F31-41F6-B00A-36CE5839D711}" destId="{87D1562D-38C7-4E35-9F1F-7078356312C2}" srcOrd="0" destOrd="0" presId="urn:microsoft.com/office/officeart/2005/8/layout/lProcess2"/>
    <dgm:cxn modelId="{E668352C-2C21-40A8-B3C7-92D75EBA94A0}" type="presOf" srcId="{AC97D19B-8DF9-46D3-A295-F7BB995A0F9F}" destId="{0906A00B-7961-4B34-BF45-822E13C3DAEB}" srcOrd="0" destOrd="0" presId="urn:microsoft.com/office/officeart/2005/8/layout/lProcess2"/>
    <dgm:cxn modelId="{2B74B42E-B710-4BBB-93BD-BDE4CF90BDB1}" type="presOf" srcId="{AC97D19B-8DF9-46D3-A295-F7BB995A0F9F}" destId="{9CC906CE-154D-44A0-97AA-A573C392C7CD}" srcOrd="1" destOrd="0" presId="urn:microsoft.com/office/officeart/2005/8/layout/lProcess2"/>
    <dgm:cxn modelId="{27107E5C-BBB9-4A53-AFB5-F23936CC18C4}" srcId="{DA525A9F-ED83-4D0D-A651-36BAF4174118}" destId="{F09693ED-A280-487A-B593-9865E1ABC3B5}" srcOrd="1" destOrd="0" parTransId="{424E7301-9D39-4BBF-8288-3831506CFA28}" sibTransId="{9A86AB1B-1918-481D-B2C0-ED09DEAAEF18}"/>
    <dgm:cxn modelId="{4F631D61-8F16-40F7-B323-685B965FD256}" srcId="{AC97D19B-8DF9-46D3-A295-F7BB995A0F9F}" destId="{A2C4C90A-55EB-460C-A318-33811D7E93EC}" srcOrd="3" destOrd="0" parTransId="{5DC2B7EB-E9B7-49E1-B087-B097ED7A404E}" sibTransId="{10AABBEC-3BE9-4407-B671-70895C237039}"/>
    <dgm:cxn modelId="{F71A2541-9B9D-428C-973C-F9C23E6EAB8E}" type="presOf" srcId="{476F1C38-7CF9-4C0B-A792-5E25746B0EBF}" destId="{9D3733E6-69C9-4980-BA9C-323209D252C8}" srcOrd="0" destOrd="0" presId="urn:microsoft.com/office/officeart/2005/8/layout/lProcess2"/>
    <dgm:cxn modelId="{EC7AA245-485E-4BED-9D30-32AD8C69B113}" srcId="{F3588AA3-9224-4F66-9C52-1F7E17050714}" destId="{476F1C38-7CF9-4C0B-A792-5E25746B0EBF}" srcOrd="1" destOrd="0" parTransId="{DD099369-FF46-41A7-AA32-B5FABC8C227E}" sibTransId="{FD9A20E7-EECD-4263-A69B-BEFE65B41B1C}"/>
    <dgm:cxn modelId="{1E082D69-5247-4AEF-9BD6-605AB07ABEBF}" srcId="{F3588AA3-9224-4F66-9C52-1F7E17050714}" destId="{AC97D19B-8DF9-46D3-A295-F7BB995A0F9F}" srcOrd="2" destOrd="0" parTransId="{B1D77429-4338-4F04-809A-E2EB3AF3D937}" sibTransId="{DB8BCE10-1D5C-4C9F-8729-45624F7C34CA}"/>
    <dgm:cxn modelId="{31DEF049-BC75-4315-BB28-A76E533133E8}" srcId="{476F1C38-7CF9-4C0B-A792-5E25746B0EBF}" destId="{054359A1-61E3-4DB9-89E8-0EE94B322957}" srcOrd="2" destOrd="0" parTransId="{B2900280-2816-4EB6-B817-790657F1CED5}" sibTransId="{F863D07A-3B59-4AFB-83CB-E9FFACA2C540}"/>
    <dgm:cxn modelId="{B9263670-C130-4842-92E3-720352B54334}" type="presOf" srcId="{476F1C38-7CF9-4C0B-A792-5E25746B0EBF}" destId="{E98F1A84-5022-4D8A-AFF6-57535983CAE1}" srcOrd="1" destOrd="0" presId="urn:microsoft.com/office/officeart/2005/8/layout/lProcess2"/>
    <dgm:cxn modelId="{CF592774-7A29-459C-8B34-94F32F793AA0}" srcId="{476F1C38-7CF9-4C0B-A792-5E25746B0EBF}" destId="{EE0B5B7D-A120-4708-A9F2-46EB2B7917A7}" srcOrd="0" destOrd="0" parTransId="{5697E4F8-F727-4E8F-AADB-3CAEFB0CEC2A}" sibTransId="{B5F4E995-EA48-443D-9781-D32769BD81E3}"/>
    <dgm:cxn modelId="{A1B22A75-ECF3-4842-BA84-7D724D3756F7}" type="presOf" srcId="{B21654B2-A967-47F3-9B02-70C7B8983720}" destId="{D48C0C7F-37F5-4400-BEBF-BE2B028AA759}" srcOrd="0" destOrd="0" presId="urn:microsoft.com/office/officeart/2005/8/layout/lProcess2"/>
    <dgm:cxn modelId="{249F5E76-6C87-4871-A037-36237EC42DC7}" type="presOf" srcId="{9F3677C1-35D2-43F0-96F2-C8912BC1D27F}" destId="{4464DC38-EFBB-4FF7-AE0E-1EA0CF026C74}" srcOrd="0" destOrd="0" presId="urn:microsoft.com/office/officeart/2005/8/layout/lProcess2"/>
    <dgm:cxn modelId="{813C0A59-1A06-440D-AF2B-AF68FC771B5B}" type="presOf" srcId="{F3588AA3-9224-4F66-9C52-1F7E17050714}" destId="{813745F8-092C-40C8-9B84-4CCECA30FC30}" srcOrd="0" destOrd="0" presId="urn:microsoft.com/office/officeart/2005/8/layout/lProcess2"/>
    <dgm:cxn modelId="{FA5A8D84-58CE-4C94-8AD0-16544D922769}" type="presOf" srcId="{65625BE7-F606-41B7-8B05-EF066AEDAD8F}" destId="{7F79A44A-BD02-4BEF-A3DF-DB1A245C78EE}" srcOrd="0" destOrd="0" presId="urn:microsoft.com/office/officeart/2005/8/layout/lProcess2"/>
    <dgm:cxn modelId="{FE60FD8F-0B52-424F-BA1F-9CB8D04B49F5}" srcId="{AC97D19B-8DF9-46D3-A295-F7BB995A0F9F}" destId="{556623FF-0F31-41F6-B00A-36CE5839D711}" srcOrd="0" destOrd="0" parTransId="{B3089C83-2186-437E-8AD2-932C64C94A49}" sibTransId="{EF56D937-04AA-4174-A520-F092D481BC4F}"/>
    <dgm:cxn modelId="{EFD17290-0E6C-41BF-A57F-C14967371F93}" srcId="{AC97D19B-8DF9-46D3-A295-F7BB995A0F9F}" destId="{45BF08F7-2D82-441D-B624-E5447E9380AD}" srcOrd="2" destOrd="0" parTransId="{0F561197-C217-4D0E-9D70-0A212B02604F}" sibTransId="{8D2016C8-D7C4-4DAF-83A9-6DF45D522A65}"/>
    <dgm:cxn modelId="{6A09C3AC-28D5-435C-B05A-F43D1AB93259}" srcId="{AC97D19B-8DF9-46D3-A295-F7BB995A0F9F}" destId="{65625BE7-F606-41B7-8B05-EF066AEDAD8F}" srcOrd="4" destOrd="0" parTransId="{C71E3AE2-BD4B-485B-B24F-54DE12D69E81}" sibTransId="{CE0BED96-DC4A-4651-9065-00348382BDE3}"/>
    <dgm:cxn modelId="{66A582B8-FE6E-490D-B3CA-BE2928F36ABD}" srcId="{DA525A9F-ED83-4D0D-A651-36BAF4174118}" destId="{9F3677C1-35D2-43F0-96F2-C8912BC1D27F}" srcOrd="0" destOrd="0" parTransId="{D97E6F2A-8BC0-4CC9-91D8-6B9EA52855E4}" sibTransId="{0AE38225-BFBC-484C-91E6-23DEB7C3C8FE}"/>
    <dgm:cxn modelId="{C1148FC1-37CE-4A9A-BDB4-428C64136BBB}" type="presOf" srcId="{45BF08F7-2D82-441D-B624-E5447E9380AD}" destId="{0540FE81-85C3-4707-AA9A-0CD90BC13332}" srcOrd="0" destOrd="0" presId="urn:microsoft.com/office/officeart/2005/8/layout/lProcess2"/>
    <dgm:cxn modelId="{EAC614C5-FEAB-4C10-A34C-00F8D43139E0}" srcId="{F3588AA3-9224-4F66-9C52-1F7E17050714}" destId="{DA525A9F-ED83-4D0D-A651-36BAF4174118}" srcOrd="0" destOrd="0" parTransId="{F29F1DD4-3803-44B4-AC1C-ED3C0FA2556D}" sibTransId="{7B94EBBE-510D-495A-8E2E-D83FC38FA149}"/>
    <dgm:cxn modelId="{58C1E7C6-FE3A-4A52-B84F-267E951E24A4}" type="presOf" srcId="{A2C4C90A-55EB-460C-A318-33811D7E93EC}" destId="{CC0EE611-D89B-4B74-8C5B-68047004444B}" srcOrd="0" destOrd="0" presId="urn:microsoft.com/office/officeart/2005/8/layout/lProcess2"/>
    <dgm:cxn modelId="{1F53D4CD-C59B-4618-804D-1013ACE290CC}" srcId="{476F1C38-7CF9-4C0B-A792-5E25746B0EBF}" destId="{76A9E056-7D92-4398-9418-327C9C1FCCC0}" srcOrd="1" destOrd="0" parTransId="{B8DC325F-9599-4114-8446-53B1BACFB58F}" sibTransId="{CC71F9D6-3373-4814-9992-A728316695A3}"/>
    <dgm:cxn modelId="{C8A4BFD0-EB1B-4DA6-857B-C749208EF92C}" type="presOf" srcId="{F09693ED-A280-487A-B593-9865E1ABC3B5}" destId="{DABD1315-5048-4C22-A49F-7CA5216BBADB}" srcOrd="0" destOrd="0" presId="urn:microsoft.com/office/officeart/2005/8/layout/lProcess2"/>
    <dgm:cxn modelId="{C01540E1-652E-458A-BA4D-FF5792663862}" srcId="{AC97D19B-8DF9-46D3-A295-F7BB995A0F9F}" destId="{E63685A6-32A5-4133-A3A5-405049FCEBE2}" srcOrd="1" destOrd="0" parTransId="{396A5BBF-A1DC-445F-86C0-8E39EF534CA2}" sibTransId="{3823E279-9FCD-47E3-9DB0-1D10D6AEC9AA}"/>
    <dgm:cxn modelId="{6F79B1F9-B8E5-46D2-80A8-D558C21300C3}" type="presOf" srcId="{76A9E056-7D92-4398-9418-327C9C1FCCC0}" destId="{01335F63-00B1-4EAE-9D82-026340382249}" srcOrd="0" destOrd="0" presId="urn:microsoft.com/office/officeart/2005/8/layout/lProcess2"/>
    <dgm:cxn modelId="{DD43EDFA-BE4A-4150-8A58-8E5FE991D4A3}" type="presOf" srcId="{054359A1-61E3-4DB9-89E8-0EE94B322957}" destId="{B9519750-7FFD-47B0-B70B-2BE2355396FB}" srcOrd="0" destOrd="0" presId="urn:microsoft.com/office/officeart/2005/8/layout/lProcess2"/>
    <dgm:cxn modelId="{41A015FC-3643-4434-9582-2E37F6F6267D}" type="presOf" srcId="{EE0B5B7D-A120-4708-A9F2-46EB2B7917A7}" destId="{3F00C75A-A281-4778-B8A0-08DB0D34E80E}" srcOrd="0" destOrd="0" presId="urn:microsoft.com/office/officeart/2005/8/layout/lProcess2"/>
    <dgm:cxn modelId="{CB146E73-6D5C-435E-AC5D-0A67A4EB8039}" type="presParOf" srcId="{813745F8-092C-40C8-9B84-4CCECA30FC30}" destId="{31931526-4B1F-4D44-AF35-CDF039EB5A88}" srcOrd="0" destOrd="0" presId="urn:microsoft.com/office/officeart/2005/8/layout/lProcess2"/>
    <dgm:cxn modelId="{24A75A15-6DA7-4B54-9596-5069DAAA47B8}" type="presParOf" srcId="{31931526-4B1F-4D44-AF35-CDF039EB5A88}" destId="{C58C0507-F108-4C77-9829-5B3AFA143558}" srcOrd="0" destOrd="0" presId="urn:microsoft.com/office/officeart/2005/8/layout/lProcess2"/>
    <dgm:cxn modelId="{D5A0859C-1958-4531-9F31-EBD3D49365A4}" type="presParOf" srcId="{31931526-4B1F-4D44-AF35-CDF039EB5A88}" destId="{F3FAB84E-D61C-44AC-B6DA-EE28215599C7}" srcOrd="1" destOrd="0" presId="urn:microsoft.com/office/officeart/2005/8/layout/lProcess2"/>
    <dgm:cxn modelId="{F0A588AE-3EE6-4E5F-BB7C-0FAC7E33A521}" type="presParOf" srcId="{31931526-4B1F-4D44-AF35-CDF039EB5A88}" destId="{96248800-CE93-4904-A7A1-F9452055DDFF}" srcOrd="2" destOrd="0" presId="urn:microsoft.com/office/officeart/2005/8/layout/lProcess2"/>
    <dgm:cxn modelId="{6CB76D46-2AD6-4709-BAC4-059C2BF6AF32}" type="presParOf" srcId="{96248800-CE93-4904-A7A1-F9452055DDFF}" destId="{BEF0CD1E-994E-4C14-B9AF-063CCB17F34F}" srcOrd="0" destOrd="0" presId="urn:microsoft.com/office/officeart/2005/8/layout/lProcess2"/>
    <dgm:cxn modelId="{4AD1B316-D870-406F-9CEB-35C546255DE7}" type="presParOf" srcId="{BEF0CD1E-994E-4C14-B9AF-063CCB17F34F}" destId="{4464DC38-EFBB-4FF7-AE0E-1EA0CF026C74}" srcOrd="0" destOrd="0" presId="urn:microsoft.com/office/officeart/2005/8/layout/lProcess2"/>
    <dgm:cxn modelId="{F8EE0883-9397-4035-BD97-2E9FBB7E80C4}" type="presParOf" srcId="{BEF0CD1E-994E-4C14-B9AF-063CCB17F34F}" destId="{8C1F075A-FD8F-47E6-8C4E-03FDA721B3C2}" srcOrd="1" destOrd="0" presId="urn:microsoft.com/office/officeart/2005/8/layout/lProcess2"/>
    <dgm:cxn modelId="{75C2617D-C6D1-4E90-B178-49A4AC23514B}" type="presParOf" srcId="{BEF0CD1E-994E-4C14-B9AF-063CCB17F34F}" destId="{DABD1315-5048-4C22-A49F-7CA5216BBADB}" srcOrd="2" destOrd="0" presId="urn:microsoft.com/office/officeart/2005/8/layout/lProcess2"/>
    <dgm:cxn modelId="{4725C4D5-F9F7-4B1C-B1AB-426553307FFA}" type="presParOf" srcId="{BEF0CD1E-994E-4C14-B9AF-063CCB17F34F}" destId="{876756D1-8934-4CBB-9B9B-35F6DA9127AB}" srcOrd="3" destOrd="0" presId="urn:microsoft.com/office/officeart/2005/8/layout/lProcess2"/>
    <dgm:cxn modelId="{A4643828-620B-4CE6-AD59-AAC3DC957870}" type="presParOf" srcId="{BEF0CD1E-994E-4C14-B9AF-063CCB17F34F}" destId="{D48C0C7F-37F5-4400-BEBF-BE2B028AA759}" srcOrd="4" destOrd="0" presId="urn:microsoft.com/office/officeart/2005/8/layout/lProcess2"/>
    <dgm:cxn modelId="{5134F451-56B3-4819-84E3-83CA4BD9075F}" type="presParOf" srcId="{813745F8-092C-40C8-9B84-4CCECA30FC30}" destId="{C741B6E2-B7BD-4C94-8783-94D4DFAB74CE}" srcOrd="1" destOrd="0" presId="urn:microsoft.com/office/officeart/2005/8/layout/lProcess2"/>
    <dgm:cxn modelId="{75920500-67CD-41B6-8E83-834223948A86}" type="presParOf" srcId="{813745F8-092C-40C8-9B84-4CCECA30FC30}" destId="{5E814DF4-0662-46E1-9334-3DC6F95C3860}" srcOrd="2" destOrd="0" presId="urn:microsoft.com/office/officeart/2005/8/layout/lProcess2"/>
    <dgm:cxn modelId="{63A1FF2B-9E08-4660-9976-D1A615A322B0}" type="presParOf" srcId="{5E814DF4-0662-46E1-9334-3DC6F95C3860}" destId="{9D3733E6-69C9-4980-BA9C-323209D252C8}" srcOrd="0" destOrd="0" presId="urn:microsoft.com/office/officeart/2005/8/layout/lProcess2"/>
    <dgm:cxn modelId="{04F2B418-5ACC-4AE5-9948-5EBADE53D1D5}" type="presParOf" srcId="{5E814DF4-0662-46E1-9334-3DC6F95C3860}" destId="{E98F1A84-5022-4D8A-AFF6-57535983CAE1}" srcOrd="1" destOrd="0" presId="urn:microsoft.com/office/officeart/2005/8/layout/lProcess2"/>
    <dgm:cxn modelId="{AB801DC2-7B8E-4402-8882-23C94B2038B3}" type="presParOf" srcId="{5E814DF4-0662-46E1-9334-3DC6F95C3860}" destId="{E6AB973F-E520-4108-B7DC-6971F0968F19}" srcOrd="2" destOrd="0" presId="urn:microsoft.com/office/officeart/2005/8/layout/lProcess2"/>
    <dgm:cxn modelId="{202B2756-6C55-4264-8F7B-0ED7FB4E0BF6}" type="presParOf" srcId="{E6AB973F-E520-4108-B7DC-6971F0968F19}" destId="{A039265A-F2F6-4568-9237-37242699D2D5}" srcOrd="0" destOrd="0" presId="urn:microsoft.com/office/officeart/2005/8/layout/lProcess2"/>
    <dgm:cxn modelId="{9D894FBC-D9B1-407C-922E-8ECD67721934}" type="presParOf" srcId="{A039265A-F2F6-4568-9237-37242699D2D5}" destId="{3F00C75A-A281-4778-B8A0-08DB0D34E80E}" srcOrd="0" destOrd="0" presId="urn:microsoft.com/office/officeart/2005/8/layout/lProcess2"/>
    <dgm:cxn modelId="{F9D23D86-A1F3-4718-BE27-4FF2C8D758CB}" type="presParOf" srcId="{A039265A-F2F6-4568-9237-37242699D2D5}" destId="{AE46F6D8-AB7D-4DBE-AB85-9F4020E531B4}" srcOrd="1" destOrd="0" presId="urn:microsoft.com/office/officeart/2005/8/layout/lProcess2"/>
    <dgm:cxn modelId="{5535C959-18DB-45F7-9CDC-BB51BCD21313}" type="presParOf" srcId="{A039265A-F2F6-4568-9237-37242699D2D5}" destId="{01335F63-00B1-4EAE-9D82-026340382249}" srcOrd="2" destOrd="0" presId="urn:microsoft.com/office/officeart/2005/8/layout/lProcess2"/>
    <dgm:cxn modelId="{0C7B7B5B-72AD-4567-A6D3-16F18137892E}" type="presParOf" srcId="{A039265A-F2F6-4568-9237-37242699D2D5}" destId="{E4DBA6D2-9103-4AC8-B2BE-79040AFC720B}" srcOrd="3" destOrd="0" presId="urn:microsoft.com/office/officeart/2005/8/layout/lProcess2"/>
    <dgm:cxn modelId="{F6383E22-C5C0-4C74-99B0-AFBCA8BF399C}" type="presParOf" srcId="{A039265A-F2F6-4568-9237-37242699D2D5}" destId="{B9519750-7FFD-47B0-B70B-2BE2355396FB}" srcOrd="4" destOrd="0" presId="urn:microsoft.com/office/officeart/2005/8/layout/lProcess2"/>
    <dgm:cxn modelId="{3B8B368A-0151-4A83-85B2-4032C1A07009}" type="presParOf" srcId="{813745F8-092C-40C8-9B84-4CCECA30FC30}" destId="{F33F40F2-7EF6-41F1-BC54-291B2C9F31A8}" srcOrd="3" destOrd="0" presId="urn:microsoft.com/office/officeart/2005/8/layout/lProcess2"/>
    <dgm:cxn modelId="{1362DD4E-CA98-4596-86CF-344F4D15562F}" type="presParOf" srcId="{813745F8-092C-40C8-9B84-4CCECA30FC30}" destId="{22449F9F-1A6E-42C2-B196-A6B7E03BFADF}" srcOrd="4" destOrd="0" presId="urn:microsoft.com/office/officeart/2005/8/layout/lProcess2"/>
    <dgm:cxn modelId="{EBF14333-9BE7-4AED-8B0F-909861B96005}" type="presParOf" srcId="{22449F9F-1A6E-42C2-B196-A6B7E03BFADF}" destId="{0906A00B-7961-4B34-BF45-822E13C3DAEB}" srcOrd="0" destOrd="0" presId="urn:microsoft.com/office/officeart/2005/8/layout/lProcess2"/>
    <dgm:cxn modelId="{74AC4D37-17DA-46A9-9321-66F475662CFF}" type="presParOf" srcId="{22449F9F-1A6E-42C2-B196-A6B7E03BFADF}" destId="{9CC906CE-154D-44A0-97AA-A573C392C7CD}" srcOrd="1" destOrd="0" presId="urn:microsoft.com/office/officeart/2005/8/layout/lProcess2"/>
    <dgm:cxn modelId="{6723AF84-9DBA-4A15-92B2-E52EAA3BE4E3}" type="presParOf" srcId="{22449F9F-1A6E-42C2-B196-A6B7E03BFADF}" destId="{7C4B040B-6C21-4C3A-8967-2D46F2CDAD2E}" srcOrd="2" destOrd="0" presId="urn:microsoft.com/office/officeart/2005/8/layout/lProcess2"/>
    <dgm:cxn modelId="{5D600924-2E75-4B41-B7A2-80A152D6CA0A}" type="presParOf" srcId="{7C4B040B-6C21-4C3A-8967-2D46F2CDAD2E}" destId="{332AD93B-1C6F-46B7-9A5B-E823C89CB501}" srcOrd="0" destOrd="0" presId="urn:microsoft.com/office/officeart/2005/8/layout/lProcess2"/>
    <dgm:cxn modelId="{36A846C4-75C4-47AD-BC62-757867680219}" type="presParOf" srcId="{332AD93B-1C6F-46B7-9A5B-E823C89CB501}" destId="{87D1562D-38C7-4E35-9F1F-7078356312C2}" srcOrd="0" destOrd="0" presId="urn:microsoft.com/office/officeart/2005/8/layout/lProcess2"/>
    <dgm:cxn modelId="{27C3D954-DD6F-4E05-855D-3C1F2AEA4C73}" type="presParOf" srcId="{332AD93B-1C6F-46B7-9A5B-E823C89CB501}" destId="{5299125B-BB48-47C6-946E-63B1F46945AC}" srcOrd="1" destOrd="0" presId="urn:microsoft.com/office/officeart/2005/8/layout/lProcess2"/>
    <dgm:cxn modelId="{BA7A5B58-357A-4E57-9EEA-095A6A522E3E}" type="presParOf" srcId="{332AD93B-1C6F-46B7-9A5B-E823C89CB501}" destId="{A5B60D2D-60F2-4C9A-8622-D48CB9E4E83F}" srcOrd="2" destOrd="0" presId="urn:microsoft.com/office/officeart/2005/8/layout/lProcess2"/>
    <dgm:cxn modelId="{CC2751BD-51C0-4C0C-B605-856874C71758}" type="presParOf" srcId="{332AD93B-1C6F-46B7-9A5B-E823C89CB501}" destId="{B8C70C47-105E-496B-B1B0-4BE96562AB68}" srcOrd="3" destOrd="0" presId="urn:microsoft.com/office/officeart/2005/8/layout/lProcess2"/>
    <dgm:cxn modelId="{25327B07-A2E4-46AD-A7F7-10C2BDDCBC3E}" type="presParOf" srcId="{332AD93B-1C6F-46B7-9A5B-E823C89CB501}" destId="{0540FE81-85C3-4707-AA9A-0CD90BC13332}" srcOrd="4" destOrd="0" presId="urn:microsoft.com/office/officeart/2005/8/layout/lProcess2"/>
    <dgm:cxn modelId="{32AEA9C2-F9EF-4872-AD66-8BD0E261FCD1}" type="presParOf" srcId="{332AD93B-1C6F-46B7-9A5B-E823C89CB501}" destId="{7E7354BD-AC26-404F-9784-702CF911365E}" srcOrd="5" destOrd="0" presId="urn:microsoft.com/office/officeart/2005/8/layout/lProcess2"/>
    <dgm:cxn modelId="{403ECDBA-6568-423E-BE4E-C9B1D1D8D4C2}" type="presParOf" srcId="{332AD93B-1C6F-46B7-9A5B-E823C89CB501}" destId="{CC0EE611-D89B-4B74-8C5B-68047004444B}" srcOrd="6" destOrd="0" presId="urn:microsoft.com/office/officeart/2005/8/layout/lProcess2"/>
    <dgm:cxn modelId="{344995F1-D48A-425D-A4B3-D15BF653A76A}" type="presParOf" srcId="{332AD93B-1C6F-46B7-9A5B-E823C89CB501}" destId="{E31DE1B9-39F7-423A-86F8-52C1F28E0E71}" srcOrd="7" destOrd="0" presId="urn:microsoft.com/office/officeart/2005/8/layout/lProcess2"/>
    <dgm:cxn modelId="{3EA9177B-B7E9-49CC-A103-63C68C32A2DF}" type="presParOf" srcId="{332AD93B-1C6F-46B7-9A5B-E823C89CB501}" destId="{7F79A44A-BD02-4BEF-A3DF-DB1A245C78EE}" srcOrd="8" destOrd="0" presId="urn:microsoft.com/office/officeart/2005/8/layout/lProcess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3FAA6634-7EE2-4D9E-A287-7FC59899251E}" type="doc">
      <dgm:prSet loTypeId="urn:microsoft.com/office/officeart/2005/8/layout/hList1" loCatId="list" qsTypeId="urn:microsoft.com/office/officeart/2005/8/quickstyle/simple1" qsCatId="simple" csTypeId="urn:microsoft.com/office/officeart/2005/8/colors/colorful4" csCatId="colorful" phldr="1"/>
      <dgm:spPr/>
      <dgm:t>
        <a:bodyPr/>
        <a:lstStyle/>
        <a:p>
          <a:endParaRPr lang="en-IE"/>
        </a:p>
      </dgm:t>
    </dgm:pt>
    <dgm:pt modelId="{C31F1FB2-844C-45E1-9D08-CC425AD6CC4D}">
      <dgm:prSet phldrT="[Text]"/>
      <dgm:spPr/>
      <dgm:t>
        <a:bodyPr/>
        <a:lstStyle/>
        <a:p>
          <a:r>
            <a:rPr lang="fr-BE" dirty="0"/>
            <a:t>Small </a:t>
          </a:r>
          <a:r>
            <a:rPr lang="fr-BE" dirty="0" err="1"/>
            <a:t>agglomerations</a:t>
          </a:r>
          <a:r>
            <a:rPr lang="fr-BE" dirty="0"/>
            <a:t> </a:t>
          </a:r>
          <a:endParaRPr lang="en-IE" dirty="0"/>
        </a:p>
      </dgm:t>
    </dgm:pt>
    <dgm:pt modelId="{3E61A021-4B7D-4F08-A872-7CCE5A332BB0}" type="parTrans" cxnId="{AD2526B7-8249-439A-80C6-1516A216AFC8}">
      <dgm:prSet/>
      <dgm:spPr/>
      <dgm:t>
        <a:bodyPr/>
        <a:lstStyle/>
        <a:p>
          <a:endParaRPr lang="en-IE"/>
        </a:p>
      </dgm:t>
    </dgm:pt>
    <dgm:pt modelId="{C7E7FAD6-2116-4D27-9968-930A473C869D}" type="sibTrans" cxnId="{AD2526B7-8249-439A-80C6-1516A216AFC8}">
      <dgm:prSet/>
      <dgm:spPr/>
      <dgm:t>
        <a:bodyPr/>
        <a:lstStyle/>
        <a:p>
          <a:endParaRPr lang="en-IE"/>
        </a:p>
      </dgm:t>
    </dgm:pt>
    <dgm:pt modelId="{DFB0B66A-E985-417F-8F3C-A287CE90BA30}">
      <dgm:prSet phldrT="[Text]"/>
      <dgm:spPr/>
      <dgm:t>
        <a:bodyPr/>
        <a:lstStyle/>
        <a:p>
          <a:r>
            <a:rPr lang="fr-BE" dirty="0" err="1"/>
            <a:t>From</a:t>
          </a:r>
          <a:r>
            <a:rPr lang="fr-BE" dirty="0"/>
            <a:t> 2.000 p.e. to 1.000 p.e. by 2030</a:t>
          </a:r>
          <a:endParaRPr lang="en-IE" dirty="0"/>
        </a:p>
      </dgm:t>
    </dgm:pt>
    <dgm:pt modelId="{C9086EB4-0774-4B15-93B2-B80B5BA6E748}" type="parTrans" cxnId="{B712DDAF-5BF0-4C5B-951C-AA6608F40D79}">
      <dgm:prSet/>
      <dgm:spPr/>
      <dgm:t>
        <a:bodyPr/>
        <a:lstStyle/>
        <a:p>
          <a:endParaRPr lang="en-IE"/>
        </a:p>
      </dgm:t>
    </dgm:pt>
    <dgm:pt modelId="{BFBC022C-C878-460D-9CDE-854A016F1029}" type="sibTrans" cxnId="{B712DDAF-5BF0-4C5B-951C-AA6608F40D79}">
      <dgm:prSet/>
      <dgm:spPr/>
      <dgm:t>
        <a:bodyPr/>
        <a:lstStyle/>
        <a:p>
          <a:endParaRPr lang="en-IE"/>
        </a:p>
      </dgm:t>
    </dgm:pt>
    <dgm:pt modelId="{75635A0E-9EF0-47AA-ABA8-70C4FC80C666}">
      <dgm:prSet phldrT="[Text]"/>
      <dgm:spPr/>
      <dgm:t>
        <a:bodyPr/>
        <a:lstStyle/>
        <a:p>
          <a:r>
            <a:rPr lang="fr-BE" dirty="0" err="1"/>
            <a:t>Individual</a:t>
          </a:r>
          <a:r>
            <a:rPr lang="fr-BE" dirty="0"/>
            <a:t> </a:t>
          </a:r>
          <a:r>
            <a:rPr lang="fr-BE" dirty="0" err="1"/>
            <a:t>systems</a:t>
          </a:r>
          <a:r>
            <a:rPr lang="fr-BE" dirty="0"/>
            <a:t> </a:t>
          </a:r>
          <a:endParaRPr lang="en-IE" dirty="0"/>
        </a:p>
      </dgm:t>
    </dgm:pt>
    <dgm:pt modelId="{6FD54998-9331-4B2C-B44F-A853D729B716}" type="parTrans" cxnId="{A78CB3D2-EFD3-48E9-881E-D959B519B241}">
      <dgm:prSet/>
      <dgm:spPr/>
      <dgm:t>
        <a:bodyPr/>
        <a:lstStyle/>
        <a:p>
          <a:endParaRPr lang="en-IE"/>
        </a:p>
      </dgm:t>
    </dgm:pt>
    <dgm:pt modelId="{2F7AF43D-C9FA-404D-B012-9FB26B7F322A}" type="sibTrans" cxnId="{A78CB3D2-EFD3-48E9-881E-D959B519B241}">
      <dgm:prSet/>
      <dgm:spPr/>
      <dgm:t>
        <a:bodyPr/>
        <a:lstStyle/>
        <a:p>
          <a:endParaRPr lang="en-IE"/>
        </a:p>
      </dgm:t>
    </dgm:pt>
    <dgm:pt modelId="{D4E29765-B203-416B-BC44-6FCC6B694DC8}">
      <dgm:prSet phldrT="[Text]"/>
      <dgm:spPr/>
      <dgm:t>
        <a:bodyPr/>
        <a:lstStyle/>
        <a:p>
          <a:r>
            <a:rPr lang="fr-BE" dirty="0"/>
            <a:t>Exception </a:t>
          </a:r>
          <a:endParaRPr lang="en-IE" dirty="0"/>
        </a:p>
      </dgm:t>
    </dgm:pt>
    <dgm:pt modelId="{AFDFED57-B637-4821-9072-9095E1787C24}" type="parTrans" cxnId="{6FAEB9AA-0894-456C-9E23-27CACF371FC5}">
      <dgm:prSet/>
      <dgm:spPr/>
      <dgm:t>
        <a:bodyPr/>
        <a:lstStyle/>
        <a:p>
          <a:endParaRPr lang="en-IE"/>
        </a:p>
      </dgm:t>
    </dgm:pt>
    <dgm:pt modelId="{E8D16E04-F9F2-4BB8-98EC-9926F1D75114}" type="sibTrans" cxnId="{6FAEB9AA-0894-456C-9E23-27CACF371FC5}">
      <dgm:prSet/>
      <dgm:spPr/>
      <dgm:t>
        <a:bodyPr/>
        <a:lstStyle/>
        <a:p>
          <a:endParaRPr lang="en-IE"/>
        </a:p>
      </dgm:t>
    </dgm:pt>
    <dgm:pt modelId="{0B62BD3F-931A-4D3A-9C3B-A47108995074}">
      <dgm:prSet phldrT="[Text]"/>
      <dgm:spPr/>
      <dgm:t>
        <a:bodyPr/>
        <a:lstStyle/>
        <a:p>
          <a:r>
            <a:rPr lang="fr-BE" dirty="0"/>
            <a:t>MS to </a:t>
          </a:r>
          <a:r>
            <a:rPr lang="fr-BE" dirty="0" err="1"/>
            <a:t>ensure</a:t>
          </a:r>
          <a:r>
            <a:rPr lang="fr-BE" dirty="0"/>
            <a:t> control </a:t>
          </a:r>
          <a:endParaRPr lang="en-IE" dirty="0"/>
        </a:p>
      </dgm:t>
    </dgm:pt>
    <dgm:pt modelId="{03F2121A-42AE-4D00-93B3-4078FB668728}" type="parTrans" cxnId="{C7C200AD-C93C-49FE-9516-5889C46F77D3}">
      <dgm:prSet/>
      <dgm:spPr/>
      <dgm:t>
        <a:bodyPr/>
        <a:lstStyle/>
        <a:p>
          <a:endParaRPr lang="en-IE"/>
        </a:p>
      </dgm:t>
    </dgm:pt>
    <dgm:pt modelId="{1CC2E285-6A81-40F8-87F9-2C6E4C800A3D}" type="sibTrans" cxnId="{C7C200AD-C93C-49FE-9516-5889C46F77D3}">
      <dgm:prSet/>
      <dgm:spPr/>
      <dgm:t>
        <a:bodyPr/>
        <a:lstStyle/>
        <a:p>
          <a:endParaRPr lang="en-IE"/>
        </a:p>
      </dgm:t>
    </dgm:pt>
    <dgm:pt modelId="{431CDC99-FA75-456E-8E4F-A34A2BD76BDC}">
      <dgm:prSet phldrT="[Text]"/>
      <dgm:spPr/>
      <dgm:t>
        <a:bodyPr/>
        <a:lstStyle/>
        <a:p>
          <a:r>
            <a:rPr lang="fr-BE" dirty="0" err="1"/>
            <a:t>Delegated</a:t>
          </a:r>
          <a:r>
            <a:rPr lang="fr-BE" dirty="0"/>
            <a:t> </a:t>
          </a:r>
          <a:r>
            <a:rPr lang="fr-BE" dirty="0" err="1"/>
            <a:t>Act</a:t>
          </a:r>
          <a:r>
            <a:rPr lang="fr-BE" dirty="0"/>
            <a:t> on minimum </a:t>
          </a:r>
          <a:r>
            <a:rPr lang="fr-BE" dirty="0" err="1"/>
            <a:t>requirements</a:t>
          </a:r>
          <a:endParaRPr lang="en-IE" dirty="0"/>
        </a:p>
      </dgm:t>
    </dgm:pt>
    <dgm:pt modelId="{EDCE542A-874D-4568-8F74-7320D1979D4B}" type="parTrans" cxnId="{555D9651-07FF-4EEA-AC6A-D40FBC351034}">
      <dgm:prSet/>
      <dgm:spPr/>
      <dgm:t>
        <a:bodyPr/>
        <a:lstStyle/>
        <a:p>
          <a:endParaRPr lang="en-IE"/>
        </a:p>
      </dgm:t>
    </dgm:pt>
    <dgm:pt modelId="{E47FBF17-398A-4885-B940-B101DA5C797D}" type="sibTrans" cxnId="{555D9651-07FF-4EEA-AC6A-D40FBC351034}">
      <dgm:prSet/>
      <dgm:spPr/>
      <dgm:t>
        <a:bodyPr/>
        <a:lstStyle/>
        <a:p>
          <a:endParaRPr lang="en-IE"/>
        </a:p>
      </dgm:t>
    </dgm:pt>
    <dgm:pt modelId="{DBF968D7-BC03-4275-A093-9F83F3B3BFCB}">
      <dgm:prSet phldrT="[Text]"/>
      <dgm:spPr/>
      <dgm:t>
        <a:bodyPr/>
        <a:lstStyle/>
        <a:p>
          <a:r>
            <a:rPr lang="fr-BE" dirty="0" err="1"/>
            <a:t>Reporting</a:t>
          </a:r>
          <a:r>
            <a:rPr lang="fr-BE" dirty="0"/>
            <a:t> if more </a:t>
          </a:r>
          <a:r>
            <a:rPr lang="fr-BE" dirty="0" err="1"/>
            <a:t>than</a:t>
          </a:r>
          <a:r>
            <a:rPr lang="fr-BE" dirty="0"/>
            <a:t> 2% of national p.e. load</a:t>
          </a:r>
          <a:endParaRPr lang="en-IE" dirty="0"/>
        </a:p>
      </dgm:t>
    </dgm:pt>
    <dgm:pt modelId="{F9287865-587B-4415-B195-82183BFCE1DD}" type="parTrans" cxnId="{77EDA5A9-87E9-44B3-AFB0-3581F64F6662}">
      <dgm:prSet/>
      <dgm:spPr/>
      <dgm:t>
        <a:bodyPr/>
        <a:lstStyle/>
        <a:p>
          <a:endParaRPr lang="en-IE"/>
        </a:p>
      </dgm:t>
    </dgm:pt>
    <dgm:pt modelId="{DF18C803-54C0-4895-9AB5-938E8206A3AC}" type="sibTrans" cxnId="{77EDA5A9-87E9-44B3-AFB0-3581F64F6662}">
      <dgm:prSet/>
      <dgm:spPr/>
      <dgm:t>
        <a:bodyPr/>
        <a:lstStyle/>
        <a:p>
          <a:endParaRPr lang="en-IE"/>
        </a:p>
      </dgm:t>
    </dgm:pt>
    <dgm:pt modelId="{752F484B-9490-46BD-B7A3-510B9EDB1DE5}">
      <dgm:prSet phldrT="[Text]"/>
      <dgm:spPr/>
      <dgm:t>
        <a:bodyPr/>
        <a:lstStyle/>
        <a:p>
          <a:r>
            <a:rPr lang="fr-BE" dirty="0"/>
            <a:t>Obligation of </a:t>
          </a:r>
          <a:r>
            <a:rPr lang="fr-BE" dirty="0" err="1"/>
            <a:t>connection</a:t>
          </a:r>
          <a:r>
            <a:rPr lang="fr-BE" dirty="0"/>
            <a:t> </a:t>
          </a:r>
          <a:endParaRPr lang="en-IE" dirty="0"/>
        </a:p>
      </dgm:t>
    </dgm:pt>
    <dgm:pt modelId="{EE432DDE-4D5A-4472-83FE-A1161F74222F}" type="parTrans" cxnId="{136DC97A-5FE6-43FC-AD57-8207295968EE}">
      <dgm:prSet/>
      <dgm:spPr/>
      <dgm:t>
        <a:bodyPr/>
        <a:lstStyle/>
        <a:p>
          <a:endParaRPr lang="en-US"/>
        </a:p>
      </dgm:t>
    </dgm:pt>
    <dgm:pt modelId="{2FD9519E-6239-480C-9060-A79C39E8577C}" type="sibTrans" cxnId="{136DC97A-5FE6-43FC-AD57-8207295968EE}">
      <dgm:prSet/>
      <dgm:spPr/>
      <dgm:t>
        <a:bodyPr/>
        <a:lstStyle/>
        <a:p>
          <a:endParaRPr lang="en-US"/>
        </a:p>
      </dgm:t>
    </dgm:pt>
    <dgm:pt modelId="{74ED25AC-75F6-435A-B484-BA02581BA0AC}" type="pres">
      <dgm:prSet presAssocID="{3FAA6634-7EE2-4D9E-A287-7FC59899251E}" presName="Name0" presStyleCnt="0">
        <dgm:presLayoutVars>
          <dgm:dir/>
          <dgm:animLvl val="lvl"/>
          <dgm:resizeHandles val="exact"/>
        </dgm:presLayoutVars>
      </dgm:prSet>
      <dgm:spPr/>
    </dgm:pt>
    <dgm:pt modelId="{43831B81-54D6-435E-8AB5-C9F277964024}" type="pres">
      <dgm:prSet presAssocID="{C31F1FB2-844C-45E1-9D08-CC425AD6CC4D}" presName="composite" presStyleCnt="0"/>
      <dgm:spPr/>
    </dgm:pt>
    <dgm:pt modelId="{A4529AC1-8B57-4652-8943-2CA974765871}" type="pres">
      <dgm:prSet presAssocID="{C31F1FB2-844C-45E1-9D08-CC425AD6CC4D}" presName="parTx" presStyleLbl="alignNode1" presStyleIdx="0" presStyleCnt="2">
        <dgm:presLayoutVars>
          <dgm:chMax val="0"/>
          <dgm:chPref val="0"/>
          <dgm:bulletEnabled val="1"/>
        </dgm:presLayoutVars>
      </dgm:prSet>
      <dgm:spPr/>
    </dgm:pt>
    <dgm:pt modelId="{68D20286-AFB4-4D60-B4C3-DBC9A5B91A29}" type="pres">
      <dgm:prSet presAssocID="{C31F1FB2-844C-45E1-9D08-CC425AD6CC4D}" presName="desTx" presStyleLbl="alignAccFollowNode1" presStyleIdx="0" presStyleCnt="2">
        <dgm:presLayoutVars>
          <dgm:bulletEnabled val="1"/>
        </dgm:presLayoutVars>
      </dgm:prSet>
      <dgm:spPr/>
    </dgm:pt>
    <dgm:pt modelId="{D8F7C7FD-2035-48C0-8DAE-779429A7B076}" type="pres">
      <dgm:prSet presAssocID="{C7E7FAD6-2116-4D27-9968-930A473C869D}" presName="space" presStyleCnt="0"/>
      <dgm:spPr/>
    </dgm:pt>
    <dgm:pt modelId="{EFBE3890-81C7-47E3-A8BA-A72BCA82CF47}" type="pres">
      <dgm:prSet presAssocID="{75635A0E-9EF0-47AA-ABA8-70C4FC80C666}" presName="composite" presStyleCnt="0"/>
      <dgm:spPr/>
    </dgm:pt>
    <dgm:pt modelId="{052670AA-A71B-4F8B-8D99-D716FA36AF33}" type="pres">
      <dgm:prSet presAssocID="{75635A0E-9EF0-47AA-ABA8-70C4FC80C666}" presName="parTx" presStyleLbl="alignNode1" presStyleIdx="1" presStyleCnt="2">
        <dgm:presLayoutVars>
          <dgm:chMax val="0"/>
          <dgm:chPref val="0"/>
          <dgm:bulletEnabled val="1"/>
        </dgm:presLayoutVars>
      </dgm:prSet>
      <dgm:spPr/>
    </dgm:pt>
    <dgm:pt modelId="{67CD55A8-C09C-4372-BA06-F4B85B7B3B07}" type="pres">
      <dgm:prSet presAssocID="{75635A0E-9EF0-47AA-ABA8-70C4FC80C666}" presName="desTx" presStyleLbl="alignAccFollowNode1" presStyleIdx="1" presStyleCnt="2">
        <dgm:presLayoutVars>
          <dgm:bulletEnabled val="1"/>
        </dgm:presLayoutVars>
      </dgm:prSet>
      <dgm:spPr/>
    </dgm:pt>
  </dgm:ptLst>
  <dgm:cxnLst>
    <dgm:cxn modelId="{4EF3661A-B023-469F-B7E8-74949B33FD46}" type="presOf" srcId="{3FAA6634-7EE2-4D9E-A287-7FC59899251E}" destId="{74ED25AC-75F6-435A-B484-BA02581BA0AC}" srcOrd="0" destOrd="0" presId="urn:microsoft.com/office/officeart/2005/8/layout/hList1"/>
    <dgm:cxn modelId="{AC35C832-A378-4F63-BC11-3B4F9C99522E}" type="presOf" srcId="{DBF968D7-BC03-4275-A093-9F83F3B3BFCB}" destId="{67CD55A8-C09C-4372-BA06-F4B85B7B3B07}" srcOrd="0" destOrd="3" presId="urn:microsoft.com/office/officeart/2005/8/layout/hList1"/>
    <dgm:cxn modelId="{51D6D133-2B07-48B5-BB11-16834695A7E5}" type="presOf" srcId="{75635A0E-9EF0-47AA-ABA8-70C4FC80C666}" destId="{052670AA-A71B-4F8B-8D99-D716FA36AF33}" srcOrd="0" destOrd="0" presId="urn:microsoft.com/office/officeart/2005/8/layout/hList1"/>
    <dgm:cxn modelId="{555D9651-07FF-4EEA-AC6A-D40FBC351034}" srcId="{75635A0E-9EF0-47AA-ABA8-70C4FC80C666}" destId="{431CDC99-FA75-456E-8E4F-A34A2BD76BDC}" srcOrd="2" destOrd="0" parTransId="{EDCE542A-874D-4568-8F74-7320D1979D4B}" sibTransId="{E47FBF17-398A-4885-B940-B101DA5C797D}"/>
    <dgm:cxn modelId="{7FABE956-EE6D-49BF-B607-0CF7B95F0097}" type="presOf" srcId="{752F484B-9490-46BD-B7A3-510B9EDB1DE5}" destId="{68D20286-AFB4-4D60-B4C3-DBC9A5B91A29}" srcOrd="0" destOrd="1" presId="urn:microsoft.com/office/officeart/2005/8/layout/hList1"/>
    <dgm:cxn modelId="{E2BB5859-78F7-4355-8458-9EEAC7E7384F}" type="presOf" srcId="{DFB0B66A-E985-417F-8F3C-A287CE90BA30}" destId="{68D20286-AFB4-4D60-B4C3-DBC9A5B91A29}" srcOrd="0" destOrd="0" presId="urn:microsoft.com/office/officeart/2005/8/layout/hList1"/>
    <dgm:cxn modelId="{136DC97A-5FE6-43FC-AD57-8207295968EE}" srcId="{C31F1FB2-844C-45E1-9D08-CC425AD6CC4D}" destId="{752F484B-9490-46BD-B7A3-510B9EDB1DE5}" srcOrd="1" destOrd="0" parTransId="{EE432DDE-4D5A-4472-83FE-A1161F74222F}" sibTransId="{2FD9519E-6239-480C-9060-A79C39E8577C}"/>
    <dgm:cxn modelId="{9BFA699A-5F7D-42C0-80C4-2D4C4BE7AF92}" type="presOf" srcId="{0B62BD3F-931A-4D3A-9C3B-A47108995074}" destId="{67CD55A8-C09C-4372-BA06-F4B85B7B3B07}" srcOrd="0" destOrd="1" presId="urn:microsoft.com/office/officeart/2005/8/layout/hList1"/>
    <dgm:cxn modelId="{77EDA5A9-87E9-44B3-AFB0-3581F64F6662}" srcId="{75635A0E-9EF0-47AA-ABA8-70C4FC80C666}" destId="{DBF968D7-BC03-4275-A093-9F83F3B3BFCB}" srcOrd="3" destOrd="0" parTransId="{F9287865-587B-4415-B195-82183BFCE1DD}" sibTransId="{DF18C803-54C0-4895-9AB5-938E8206A3AC}"/>
    <dgm:cxn modelId="{6FAEB9AA-0894-456C-9E23-27CACF371FC5}" srcId="{75635A0E-9EF0-47AA-ABA8-70C4FC80C666}" destId="{D4E29765-B203-416B-BC44-6FCC6B694DC8}" srcOrd="0" destOrd="0" parTransId="{AFDFED57-B637-4821-9072-9095E1787C24}" sibTransId="{E8D16E04-F9F2-4BB8-98EC-9926F1D75114}"/>
    <dgm:cxn modelId="{C7C200AD-C93C-49FE-9516-5889C46F77D3}" srcId="{75635A0E-9EF0-47AA-ABA8-70C4FC80C666}" destId="{0B62BD3F-931A-4D3A-9C3B-A47108995074}" srcOrd="1" destOrd="0" parTransId="{03F2121A-42AE-4D00-93B3-4078FB668728}" sibTransId="{1CC2E285-6A81-40F8-87F9-2C6E4C800A3D}"/>
    <dgm:cxn modelId="{B712DDAF-5BF0-4C5B-951C-AA6608F40D79}" srcId="{C31F1FB2-844C-45E1-9D08-CC425AD6CC4D}" destId="{DFB0B66A-E985-417F-8F3C-A287CE90BA30}" srcOrd="0" destOrd="0" parTransId="{C9086EB4-0774-4B15-93B2-B80B5BA6E748}" sibTransId="{BFBC022C-C878-460D-9CDE-854A016F1029}"/>
    <dgm:cxn modelId="{AD2526B7-8249-439A-80C6-1516A216AFC8}" srcId="{3FAA6634-7EE2-4D9E-A287-7FC59899251E}" destId="{C31F1FB2-844C-45E1-9D08-CC425AD6CC4D}" srcOrd="0" destOrd="0" parTransId="{3E61A021-4B7D-4F08-A872-7CCE5A332BB0}" sibTransId="{C7E7FAD6-2116-4D27-9968-930A473C869D}"/>
    <dgm:cxn modelId="{5554ECB9-4D39-45A0-AE4C-543A756C2F49}" type="presOf" srcId="{D4E29765-B203-416B-BC44-6FCC6B694DC8}" destId="{67CD55A8-C09C-4372-BA06-F4B85B7B3B07}" srcOrd="0" destOrd="0" presId="urn:microsoft.com/office/officeart/2005/8/layout/hList1"/>
    <dgm:cxn modelId="{874934C9-F30C-40B5-B1A4-1EBACFA5B5C1}" type="presOf" srcId="{431CDC99-FA75-456E-8E4F-A34A2BD76BDC}" destId="{67CD55A8-C09C-4372-BA06-F4B85B7B3B07}" srcOrd="0" destOrd="2" presId="urn:microsoft.com/office/officeart/2005/8/layout/hList1"/>
    <dgm:cxn modelId="{A78CB3D2-EFD3-48E9-881E-D959B519B241}" srcId="{3FAA6634-7EE2-4D9E-A287-7FC59899251E}" destId="{75635A0E-9EF0-47AA-ABA8-70C4FC80C666}" srcOrd="1" destOrd="0" parTransId="{6FD54998-9331-4B2C-B44F-A853D729B716}" sibTransId="{2F7AF43D-C9FA-404D-B012-9FB26B7F322A}"/>
    <dgm:cxn modelId="{686764DF-555F-41F2-B844-F04BF6581763}" type="presOf" srcId="{C31F1FB2-844C-45E1-9D08-CC425AD6CC4D}" destId="{A4529AC1-8B57-4652-8943-2CA974765871}" srcOrd="0" destOrd="0" presId="urn:microsoft.com/office/officeart/2005/8/layout/hList1"/>
    <dgm:cxn modelId="{59384083-6D7D-47FF-B967-0017BA6A90FA}" type="presParOf" srcId="{74ED25AC-75F6-435A-B484-BA02581BA0AC}" destId="{43831B81-54D6-435E-8AB5-C9F277964024}" srcOrd="0" destOrd="0" presId="urn:microsoft.com/office/officeart/2005/8/layout/hList1"/>
    <dgm:cxn modelId="{DB4233E5-98F0-4A34-9177-1BDA1D707A36}" type="presParOf" srcId="{43831B81-54D6-435E-8AB5-C9F277964024}" destId="{A4529AC1-8B57-4652-8943-2CA974765871}" srcOrd="0" destOrd="0" presId="urn:microsoft.com/office/officeart/2005/8/layout/hList1"/>
    <dgm:cxn modelId="{A1D134B4-72DC-4E33-994C-C197C266C845}" type="presParOf" srcId="{43831B81-54D6-435E-8AB5-C9F277964024}" destId="{68D20286-AFB4-4D60-B4C3-DBC9A5B91A29}" srcOrd="1" destOrd="0" presId="urn:microsoft.com/office/officeart/2005/8/layout/hList1"/>
    <dgm:cxn modelId="{8B2AA106-F8BE-4344-93CB-BB17D9EBC892}" type="presParOf" srcId="{74ED25AC-75F6-435A-B484-BA02581BA0AC}" destId="{D8F7C7FD-2035-48C0-8DAE-779429A7B076}" srcOrd="1" destOrd="0" presId="urn:microsoft.com/office/officeart/2005/8/layout/hList1"/>
    <dgm:cxn modelId="{E07C33CA-7694-4ED9-B0B0-754DE7A65AC3}" type="presParOf" srcId="{74ED25AC-75F6-435A-B484-BA02581BA0AC}" destId="{EFBE3890-81C7-47E3-A8BA-A72BCA82CF47}" srcOrd="2" destOrd="0" presId="urn:microsoft.com/office/officeart/2005/8/layout/hList1"/>
    <dgm:cxn modelId="{08B55141-A110-4207-B9A5-F671C3A76C6F}" type="presParOf" srcId="{EFBE3890-81C7-47E3-A8BA-A72BCA82CF47}" destId="{052670AA-A71B-4F8B-8D99-D716FA36AF33}" srcOrd="0" destOrd="0" presId="urn:microsoft.com/office/officeart/2005/8/layout/hList1"/>
    <dgm:cxn modelId="{0DBC2BA7-4743-4C3A-B7BA-C1FF4CDB25BA}" type="presParOf" srcId="{EFBE3890-81C7-47E3-A8BA-A72BCA82CF47}" destId="{67CD55A8-C09C-4372-BA06-F4B85B7B3B07}" srcOrd="1" destOrd="0" presId="urn:microsoft.com/office/officeart/2005/8/layout/h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A9AEA188-7907-4038-8E82-754841BF47DA}" type="doc">
      <dgm:prSet loTypeId="urn:microsoft.com/office/officeart/2005/8/layout/hList1" loCatId="list" qsTypeId="urn:microsoft.com/office/officeart/2005/8/quickstyle/simple1" qsCatId="simple" csTypeId="urn:microsoft.com/office/officeart/2005/8/colors/colorful4" csCatId="colorful" phldr="1"/>
      <dgm:spPr/>
      <dgm:t>
        <a:bodyPr/>
        <a:lstStyle/>
        <a:p>
          <a:endParaRPr lang="en-IE"/>
        </a:p>
      </dgm:t>
    </dgm:pt>
    <dgm:pt modelId="{8BF102BD-1649-4C7C-AD4D-337DC6EB7CF6}">
      <dgm:prSet phldrT="[Text]"/>
      <dgm:spPr/>
      <dgm:t>
        <a:bodyPr/>
        <a:lstStyle/>
        <a:p>
          <a:r>
            <a:rPr lang="fr-BE" b="1" dirty="0">
              <a:solidFill>
                <a:schemeClr val="tx2"/>
              </a:solidFill>
            </a:rPr>
            <a:t>Water </a:t>
          </a:r>
          <a:r>
            <a:rPr lang="fr-BE" b="1" dirty="0" err="1">
              <a:solidFill>
                <a:schemeClr val="tx2"/>
              </a:solidFill>
            </a:rPr>
            <a:t>quality</a:t>
          </a:r>
          <a:r>
            <a:rPr lang="fr-BE" b="1" dirty="0">
              <a:solidFill>
                <a:schemeClr val="tx2"/>
              </a:solidFill>
            </a:rPr>
            <a:t> </a:t>
          </a:r>
          <a:endParaRPr lang="en-IE" b="1" dirty="0">
            <a:solidFill>
              <a:schemeClr val="tx2"/>
            </a:solidFill>
          </a:endParaRPr>
        </a:p>
      </dgm:t>
    </dgm:pt>
    <dgm:pt modelId="{43288FAF-51C5-491A-9778-A6C37C6F83F6}" type="parTrans" cxnId="{91AE4E07-853E-4CAC-9CDC-6DCF784C1819}">
      <dgm:prSet/>
      <dgm:spPr/>
      <dgm:t>
        <a:bodyPr/>
        <a:lstStyle/>
        <a:p>
          <a:endParaRPr lang="en-IE"/>
        </a:p>
      </dgm:t>
    </dgm:pt>
    <dgm:pt modelId="{6527D587-CB9F-40A7-B4E5-92A1638B7956}" type="sibTrans" cxnId="{91AE4E07-853E-4CAC-9CDC-6DCF784C1819}">
      <dgm:prSet/>
      <dgm:spPr/>
      <dgm:t>
        <a:bodyPr/>
        <a:lstStyle/>
        <a:p>
          <a:endParaRPr lang="en-IE"/>
        </a:p>
      </dgm:t>
    </dgm:pt>
    <dgm:pt modelId="{1C760183-2FAE-4F55-9C28-6A0E30892CCF}">
      <dgm:prSet phldrT="[Text]"/>
      <dgm:spPr/>
      <dgm:t>
        <a:bodyPr/>
        <a:lstStyle/>
        <a:p>
          <a:r>
            <a:rPr lang="en-IE" dirty="0"/>
            <a:t>Tackling remaining sources of urban wastewater pollution</a:t>
          </a:r>
          <a:endParaRPr lang="en-IE" b="1" dirty="0"/>
        </a:p>
      </dgm:t>
    </dgm:pt>
    <dgm:pt modelId="{CAD2D153-05B4-48B3-8741-1594701C51F4}" type="parTrans" cxnId="{505D646E-40FB-489C-BA18-26C97EEADC7E}">
      <dgm:prSet/>
      <dgm:spPr/>
      <dgm:t>
        <a:bodyPr/>
        <a:lstStyle/>
        <a:p>
          <a:endParaRPr lang="en-IE"/>
        </a:p>
      </dgm:t>
    </dgm:pt>
    <dgm:pt modelId="{CC5108D5-DCC4-4464-BFAC-5CFA546D1CE4}" type="sibTrans" cxnId="{505D646E-40FB-489C-BA18-26C97EEADC7E}">
      <dgm:prSet/>
      <dgm:spPr/>
      <dgm:t>
        <a:bodyPr/>
        <a:lstStyle/>
        <a:p>
          <a:endParaRPr lang="en-IE"/>
        </a:p>
      </dgm:t>
    </dgm:pt>
    <dgm:pt modelId="{9B002103-7C5F-4D68-939B-96AAB708CACC}">
      <dgm:prSet phldrT="[Text]"/>
      <dgm:spPr/>
      <dgm:t>
        <a:bodyPr/>
        <a:lstStyle/>
        <a:p>
          <a:r>
            <a:rPr lang="fr-BE" b="1" dirty="0">
              <a:solidFill>
                <a:schemeClr val="accent5">
                  <a:lumMod val="50000"/>
                </a:schemeClr>
              </a:solidFill>
            </a:rPr>
            <a:t>Green Deal</a:t>
          </a:r>
          <a:endParaRPr lang="en-IE" b="1" dirty="0">
            <a:solidFill>
              <a:schemeClr val="accent5">
                <a:lumMod val="50000"/>
              </a:schemeClr>
            </a:solidFill>
          </a:endParaRPr>
        </a:p>
      </dgm:t>
    </dgm:pt>
    <dgm:pt modelId="{2423E255-4124-48A2-8AF1-36D1EA57D8B5}" type="parTrans" cxnId="{FAD947BE-261C-4FA3-B7E2-E3C9354D4211}">
      <dgm:prSet/>
      <dgm:spPr/>
      <dgm:t>
        <a:bodyPr/>
        <a:lstStyle/>
        <a:p>
          <a:endParaRPr lang="en-IE"/>
        </a:p>
      </dgm:t>
    </dgm:pt>
    <dgm:pt modelId="{F7DAF5C8-5631-4EC7-8903-CE4423F9AADC}" type="sibTrans" cxnId="{FAD947BE-261C-4FA3-B7E2-E3C9354D4211}">
      <dgm:prSet/>
      <dgm:spPr/>
      <dgm:t>
        <a:bodyPr/>
        <a:lstStyle/>
        <a:p>
          <a:endParaRPr lang="en-IE"/>
        </a:p>
      </dgm:t>
    </dgm:pt>
    <dgm:pt modelId="{98E6E82B-CF16-45F3-ABF5-3195586E63F4}">
      <dgm:prSet phldrT="[Text]"/>
      <dgm:spPr/>
      <dgm:t>
        <a:bodyPr/>
        <a:lstStyle/>
        <a:p>
          <a:r>
            <a:rPr lang="fr-BE" b="0" dirty="0" err="1"/>
            <a:t>Towards</a:t>
          </a:r>
          <a:r>
            <a:rPr lang="fr-BE" b="0" dirty="0"/>
            <a:t> </a:t>
          </a:r>
          <a:r>
            <a:rPr lang="fr-BE" b="0" dirty="0" err="1"/>
            <a:t>climate</a:t>
          </a:r>
          <a:r>
            <a:rPr lang="fr-BE" b="0" dirty="0"/>
            <a:t> </a:t>
          </a:r>
          <a:r>
            <a:rPr lang="fr-BE" b="0" dirty="0" err="1"/>
            <a:t>neutrality</a:t>
          </a:r>
          <a:r>
            <a:rPr lang="fr-BE" b="0" dirty="0"/>
            <a:t>, </a:t>
          </a:r>
          <a:r>
            <a:rPr lang="fr-BE" b="0" dirty="0" err="1"/>
            <a:t>improving</a:t>
          </a:r>
          <a:r>
            <a:rPr lang="fr-BE" b="0" dirty="0"/>
            <a:t> </a:t>
          </a:r>
          <a:r>
            <a:rPr lang="fr-BE" b="0" dirty="0" err="1"/>
            <a:t>energy</a:t>
          </a:r>
          <a:r>
            <a:rPr lang="fr-BE" b="0" dirty="0"/>
            <a:t> balance</a:t>
          </a:r>
          <a:endParaRPr lang="en-IE" b="0" dirty="0"/>
        </a:p>
      </dgm:t>
    </dgm:pt>
    <dgm:pt modelId="{7803E818-6AD1-436B-AC9E-E023F94B733C}" type="parTrans" cxnId="{4DC7F6BD-E513-4876-B13F-0C9593762C2F}">
      <dgm:prSet/>
      <dgm:spPr/>
      <dgm:t>
        <a:bodyPr/>
        <a:lstStyle/>
        <a:p>
          <a:endParaRPr lang="en-IE"/>
        </a:p>
      </dgm:t>
    </dgm:pt>
    <dgm:pt modelId="{7C8A16FD-87AA-4D29-A6E0-5642570AAECB}" type="sibTrans" cxnId="{4DC7F6BD-E513-4876-B13F-0C9593762C2F}">
      <dgm:prSet/>
      <dgm:spPr/>
      <dgm:t>
        <a:bodyPr/>
        <a:lstStyle/>
        <a:p>
          <a:endParaRPr lang="en-IE"/>
        </a:p>
      </dgm:t>
    </dgm:pt>
    <dgm:pt modelId="{0EC29778-29B9-4EA1-9985-3F40BEE0F9DA}">
      <dgm:prSet phldrT="[Text]"/>
      <dgm:spPr/>
      <dgm:t>
        <a:bodyPr/>
        <a:lstStyle/>
        <a:p>
          <a:r>
            <a:rPr lang="fr-BE" b="1" dirty="0" err="1">
              <a:solidFill>
                <a:schemeClr val="accent3"/>
              </a:solidFill>
            </a:rPr>
            <a:t>Governance</a:t>
          </a:r>
          <a:r>
            <a:rPr lang="fr-BE" dirty="0">
              <a:solidFill>
                <a:schemeClr val="accent3"/>
              </a:solidFill>
            </a:rPr>
            <a:t> </a:t>
          </a:r>
          <a:endParaRPr lang="en-IE" dirty="0">
            <a:solidFill>
              <a:schemeClr val="accent3"/>
            </a:solidFill>
          </a:endParaRPr>
        </a:p>
      </dgm:t>
    </dgm:pt>
    <dgm:pt modelId="{29DE5066-48B9-4B96-880E-8EEDE2836D4B}" type="parTrans" cxnId="{DD648EC9-2B24-495E-95D9-AC70BA5B20B2}">
      <dgm:prSet/>
      <dgm:spPr/>
      <dgm:t>
        <a:bodyPr/>
        <a:lstStyle/>
        <a:p>
          <a:endParaRPr lang="en-IE"/>
        </a:p>
      </dgm:t>
    </dgm:pt>
    <dgm:pt modelId="{543CD13B-32F2-4ABA-9E55-8FDB91406A57}" type="sibTrans" cxnId="{DD648EC9-2B24-495E-95D9-AC70BA5B20B2}">
      <dgm:prSet/>
      <dgm:spPr/>
      <dgm:t>
        <a:bodyPr/>
        <a:lstStyle/>
        <a:p>
          <a:endParaRPr lang="en-IE"/>
        </a:p>
      </dgm:t>
    </dgm:pt>
    <dgm:pt modelId="{A820F21F-96C4-4314-A4E5-18C708701FE7}">
      <dgm:prSet phldrT="[Text]"/>
      <dgm:spPr/>
      <dgm:t>
        <a:bodyPr/>
        <a:lstStyle/>
        <a:p>
          <a:r>
            <a:rPr lang="fr-BE" dirty="0" err="1"/>
            <a:t>Improve</a:t>
          </a:r>
          <a:r>
            <a:rPr lang="fr-BE" dirty="0"/>
            <a:t> </a:t>
          </a:r>
          <a:r>
            <a:rPr lang="fr-BE" dirty="0" err="1"/>
            <a:t>governance</a:t>
          </a:r>
          <a:endParaRPr lang="en-IE" dirty="0"/>
        </a:p>
      </dgm:t>
    </dgm:pt>
    <dgm:pt modelId="{BD6095D8-5C76-42FD-80AB-0F56FF20A911}" type="parTrans" cxnId="{59880948-1656-4F3B-9568-F2311D2B4C90}">
      <dgm:prSet/>
      <dgm:spPr/>
      <dgm:t>
        <a:bodyPr/>
        <a:lstStyle/>
        <a:p>
          <a:endParaRPr lang="en-IE"/>
        </a:p>
      </dgm:t>
    </dgm:pt>
    <dgm:pt modelId="{12DE41FA-6AD2-434E-AF91-DF63E8167A28}" type="sibTrans" cxnId="{59880948-1656-4F3B-9568-F2311D2B4C90}">
      <dgm:prSet/>
      <dgm:spPr/>
      <dgm:t>
        <a:bodyPr/>
        <a:lstStyle/>
        <a:p>
          <a:endParaRPr lang="en-IE"/>
        </a:p>
      </dgm:t>
    </dgm:pt>
    <dgm:pt modelId="{A5490986-1258-4716-88E2-67E88250B1B6}">
      <dgm:prSet phldrT="[Text]"/>
      <dgm:spPr/>
      <dgm:t>
        <a:bodyPr/>
        <a:lstStyle/>
        <a:p>
          <a:r>
            <a:rPr lang="fr-BE" b="0" dirty="0" err="1"/>
            <a:t>Enhance</a:t>
          </a:r>
          <a:r>
            <a:rPr lang="fr-BE" b="0" dirty="0"/>
            <a:t> </a:t>
          </a:r>
          <a:r>
            <a:rPr lang="fr-BE" b="0" dirty="0" err="1"/>
            <a:t>circular</a:t>
          </a:r>
          <a:r>
            <a:rPr lang="fr-BE" b="0" dirty="0"/>
            <a:t> </a:t>
          </a:r>
          <a:r>
            <a:rPr lang="fr-BE" b="0" dirty="0" err="1"/>
            <a:t>economy</a:t>
          </a:r>
          <a:r>
            <a:rPr lang="fr-BE" b="0" dirty="0"/>
            <a:t>  </a:t>
          </a:r>
          <a:endParaRPr lang="en-IE" b="0" dirty="0"/>
        </a:p>
      </dgm:t>
    </dgm:pt>
    <dgm:pt modelId="{73DAA1E7-F91E-4DD2-AFF3-8521BB1C5478}" type="parTrans" cxnId="{A7E7C2A6-D2DF-428C-A28D-D97E0282B406}">
      <dgm:prSet/>
      <dgm:spPr/>
      <dgm:t>
        <a:bodyPr/>
        <a:lstStyle/>
        <a:p>
          <a:endParaRPr lang="en-US"/>
        </a:p>
      </dgm:t>
    </dgm:pt>
    <dgm:pt modelId="{75336B73-5B44-4CF2-B334-1E21321D67A8}" type="sibTrans" cxnId="{A7E7C2A6-D2DF-428C-A28D-D97E0282B406}">
      <dgm:prSet/>
      <dgm:spPr/>
      <dgm:t>
        <a:bodyPr/>
        <a:lstStyle/>
        <a:p>
          <a:endParaRPr lang="en-US"/>
        </a:p>
      </dgm:t>
    </dgm:pt>
    <dgm:pt modelId="{F39AFE40-2820-431D-BA3C-2331E3749404}" type="pres">
      <dgm:prSet presAssocID="{A9AEA188-7907-4038-8E82-754841BF47DA}" presName="Name0" presStyleCnt="0">
        <dgm:presLayoutVars>
          <dgm:dir/>
          <dgm:animLvl val="lvl"/>
          <dgm:resizeHandles val="exact"/>
        </dgm:presLayoutVars>
      </dgm:prSet>
      <dgm:spPr/>
    </dgm:pt>
    <dgm:pt modelId="{DBDD4675-3855-406F-A027-96E7B2DBFADA}" type="pres">
      <dgm:prSet presAssocID="{8BF102BD-1649-4C7C-AD4D-337DC6EB7CF6}" presName="composite" presStyleCnt="0"/>
      <dgm:spPr/>
    </dgm:pt>
    <dgm:pt modelId="{DA7E4DDA-89DA-465F-A528-17361419F4C5}" type="pres">
      <dgm:prSet presAssocID="{8BF102BD-1649-4C7C-AD4D-337DC6EB7CF6}" presName="parTx" presStyleLbl="alignNode1" presStyleIdx="0" presStyleCnt="3">
        <dgm:presLayoutVars>
          <dgm:chMax val="0"/>
          <dgm:chPref val="0"/>
          <dgm:bulletEnabled val="1"/>
        </dgm:presLayoutVars>
      </dgm:prSet>
      <dgm:spPr/>
    </dgm:pt>
    <dgm:pt modelId="{87A61338-CF52-48A6-883F-CA77FEB5846D}" type="pres">
      <dgm:prSet presAssocID="{8BF102BD-1649-4C7C-AD4D-337DC6EB7CF6}" presName="desTx" presStyleLbl="alignAccFollowNode1" presStyleIdx="0" presStyleCnt="3">
        <dgm:presLayoutVars>
          <dgm:bulletEnabled val="1"/>
        </dgm:presLayoutVars>
      </dgm:prSet>
      <dgm:spPr/>
    </dgm:pt>
    <dgm:pt modelId="{01320D48-E248-405F-8A4B-80B8ABD7DB24}" type="pres">
      <dgm:prSet presAssocID="{6527D587-CB9F-40A7-B4E5-92A1638B7956}" presName="space" presStyleCnt="0"/>
      <dgm:spPr/>
    </dgm:pt>
    <dgm:pt modelId="{7106E94D-6298-4A48-B426-F00F0C5FE222}" type="pres">
      <dgm:prSet presAssocID="{9B002103-7C5F-4D68-939B-96AAB708CACC}" presName="composite" presStyleCnt="0"/>
      <dgm:spPr/>
    </dgm:pt>
    <dgm:pt modelId="{B63C4F9E-ADEB-4FCE-93DC-113AAA1CB17D}" type="pres">
      <dgm:prSet presAssocID="{9B002103-7C5F-4D68-939B-96AAB708CACC}" presName="parTx" presStyleLbl="alignNode1" presStyleIdx="1" presStyleCnt="3">
        <dgm:presLayoutVars>
          <dgm:chMax val="0"/>
          <dgm:chPref val="0"/>
          <dgm:bulletEnabled val="1"/>
        </dgm:presLayoutVars>
      </dgm:prSet>
      <dgm:spPr/>
    </dgm:pt>
    <dgm:pt modelId="{942FBADF-EA8D-4745-88DA-5F213DA3197B}" type="pres">
      <dgm:prSet presAssocID="{9B002103-7C5F-4D68-939B-96AAB708CACC}" presName="desTx" presStyleLbl="alignAccFollowNode1" presStyleIdx="1" presStyleCnt="3">
        <dgm:presLayoutVars>
          <dgm:bulletEnabled val="1"/>
        </dgm:presLayoutVars>
      </dgm:prSet>
      <dgm:spPr/>
    </dgm:pt>
    <dgm:pt modelId="{046C7D29-7298-430D-847A-D17099165EEF}" type="pres">
      <dgm:prSet presAssocID="{F7DAF5C8-5631-4EC7-8903-CE4423F9AADC}" presName="space" presStyleCnt="0"/>
      <dgm:spPr/>
    </dgm:pt>
    <dgm:pt modelId="{CF45F898-AD33-4A14-BEFE-1AE9C2F53BE7}" type="pres">
      <dgm:prSet presAssocID="{0EC29778-29B9-4EA1-9985-3F40BEE0F9DA}" presName="composite" presStyleCnt="0"/>
      <dgm:spPr/>
    </dgm:pt>
    <dgm:pt modelId="{CE5BCA4A-5D3E-469D-AC4E-49AA0FF1A451}" type="pres">
      <dgm:prSet presAssocID="{0EC29778-29B9-4EA1-9985-3F40BEE0F9DA}" presName="parTx" presStyleLbl="alignNode1" presStyleIdx="2" presStyleCnt="3">
        <dgm:presLayoutVars>
          <dgm:chMax val="0"/>
          <dgm:chPref val="0"/>
          <dgm:bulletEnabled val="1"/>
        </dgm:presLayoutVars>
      </dgm:prSet>
      <dgm:spPr/>
    </dgm:pt>
    <dgm:pt modelId="{08305EC3-F040-48A5-9798-57A59790FDB1}" type="pres">
      <dgm:prSet presAssocID="{0EC29778-29B9-4EA1-9985-3F40BEE0F9DA}" presName="desTx" presStyleLbl="alignAccFollowNode1" presStyleIdx="2" presStyleCnt="3">
        <dgm:presLayoutVars>
          <dgm:bulletEnabled val="1"/>
        </dgm:presLayoutVars>
      </dgm:prSet>
      <dgm:spPr/>
    </dgm:pt>
  </dgm:ptLst>
  <dgm:cxnLst>
    <dgm:cxn modelId="{91AE4E07-853E-4CAC-9CDC-6DCF784C1819}" srcId="{A9AEA188-7907-4038-8E82-754841BF47DA}" destId="{8BF102BD-1649-4C7C-AD4D-337DC6EB7CF6}" srcOrd="0" destOrd="0" parTransId="{43288FAF-51C5-491A-9778-A6C37C6F83F6}" sibTransId="{6527D587-CB9F-40A7-B4E5-92A1638B7956}"/>
    <dgm:cxn modelId="{6286A016-F8EF-452A-8191-5E656449CDD2}" type="presOf" srcId="{A820F21F-96C4-4314-A4E5-18C708701FE7}" destId="{08305EC3-F040-48A5-9798-57A59790FDB1}" srcOrd="0" destOrd="0" presId="urn:microsoft.com/office/officeart/2005/8/layout/hList1"/>
    <dgm:cxn modelId="{59880948-1656-4F3B-9568-F2311D2B4C90}" srcId="{0EC29778-29B9-4EA1-9985-3F40BEE0F9DA}" destId="{A820F21F-96C4-4314-A4E5-18C708701FE7}" srcOrd="0" destOrd="0" parTransId="{BD6095D8-5C76-42FD-80AB-0F56FF20A911}" sibTransId="{12DE41FA-6AD2-434E-AF91-DF63E8167A28}"/>
    <dgm:cxn modelId="{43929A48-0CE8-4092-91E1-632EAB052344}" type="presOf" srcId="{1C760183-2FAE-4F55-9C28-6A0E30892CCF}" destId="{87A61338-CF52-48A6-883F-CA77FEB5846D}" srcOrd="0" destOrd="0" presId="urn:microsoft.com/office/officeart/2005/8/layout/hList1"/>
    <dgm:cxn modelId="{505D646E-40FB-489C-BA18-26C97EEADC7E}" srcId="{8BF102BD-1649-4C7C-AD4D-337DC6EB7CF6}" destId="{1C760183-2FAE-4F55-9C28-6A0E30892CCF}" srcOrd="0" destOrd="0" parTransId="{CAD2D153-05B4-48B3-8741-1594701C51F4}" sibTransId="{CC5108D5-DCC4-4464-BFAC-5CFA546D1CE4}"/>
    <dgm:cxn modelId="{D96BD983-D99D-444F-885A-834601A1BBFF}" type="presOf" srcId="{9B002103-7C5F-4D68-939B-96AAB708CACC}" destId="{B63C4F9E-ADEB-4FCE-93DC-113AAA1CB17D}" srcOrd="0" destOrd="0" presId="urn:microsoft.com/office/officeart/2005/8/layout/hList1"/>
    <dgm:cxn modelId="{B71D3E8E-BD78-47EF-8437-13C1B2101BA0}" type="presOf" srcId="{A9AEA188-7907-4038-8E82-754841BF47DA}" destId="{F39AFE40-2820-431D-BA3C-2331E3749404}" srcOrd="0" destOrd="0" presId="urn:microsoft.com/office/officeart/2005/8/layout/hList1"/>
    <dgm:cxn modelId="{A7E7C2A6-D2DF-428C-A28D-D97E0282B406}" srcId="{9B002103-7C5F-4D68-939B-96AAB708CACC}" destId="{A5490986-1258-4716-88E2-67E88250B1B6}" srcOrd="1" destOrd="0" parTransId="{73DAA1E7-F91E-4DD2-AFF3-8521BB1C5478}" sibTransId="{75336B73-5B44-4CF2-B334-1E21321D67A8}"/>
    <dgm:cxn modelId="{22A0FFA7-DEC4-4CDD-96BE-7ACE10089773}" type="presOf" srcId="{8BF102BD-1649-4C7C-AD4D-337DC6EB7CF6}" destId="{DA7E4DDA-89DA-465F-A528-17361419F4C5}" srcOrd="0" destOrd="0" presId="urn:microsoft.com/office/officeart/2005/8/layout/hList1"/>
    <dgm:cxn modelId="{6E88A2AB-53F1-4CD5-976D-4D3758C71481}" type="presOf" srcId="{0EC29778-29B9-4EA1-9985-3F40BEE0F9DA}" destId="{CE5BCA4A-5D3E-469D-AC4E-49AA0FF1A451}" srcOrd="0" destOrd="0" presId="urn:microsoft.com/office/officeart/2005/8/layout/hList1"/>
    <dgm:cxn modelId="{4DC7F6BD-E513-4876-B13F-0C9593762C2F}" srcId="{9B002103-7C5F-4D68-939B-96AAB708CACC}" destId="{98E6E82B-CF16-45F3-ABF5-3195586E63F4}" srcOrd="0" destOrd="0" parTransId="{7803E818-6AD1-436B-AC9E-E023F94B733C}" sibTransId="{7C8A16FD-87AA-4D29-A6E0-5642570AAECB}"/>
    <dgm:cxn modelId="{FAD947BE-261C-4FA3-B7E2-E3C9354D4211}" srcId="{A9AEA188-7907-4038-8E82-754841BF47DA}" destId="{9B002103-7C5F-4D68-939B-96AAB708CACC}" srcOrd="1" destOrd="0" parTransId="{2423E255-4124-48A2-8AF1-36D1EA57D8B5}" sibTransId="{F7DAF5C8-5631-4EC7-8903-CE4423F9AADC}"/>
    <dgm:cxn modelId="{DD648EC9-2B24-495E-95D9-AC70BA5B20B2}" srcId="{A9AEA188-7907-4038-8E82-754841BF47DA}" destId="{0EC29778-29B9-4EA1-9985-3F40BEE0F9DA}" srcOrd="2" destOrd="0" parTransId="{29DE5066-48B9-4B96-880E-8EEDE2836D4B}" sibTransId="{543CD13B-32F2-4ABA-9E55-8FDB91406A57}"/>
    <dgm:cxn modelId="{6F857ECD-7B49-45FE-91D9-BF007E02E00B}" type="presOf" srcId="{A5490986-1258-4716-88E2-67E88250B1B6}" destId="{942FBADF-EA8D-4745-88DA-5F213DA3197B}" srcOrd="0" destOrd="1" presId="urn:microsoft.com/office/officeart/2005/8/layout/hList1"/>
    <dgm:cxn modelId="{F89852D5-6ADE-4018-B7F2-52E48E0EC8C9}" type="presOf" srcId="{98E6E82B-CF16-45F3-ABF5-3195586E63F4}" destId="{942FBADF-EA8D-4745-88DA-5F213DA3197B}" srcOrd="0" destOrd="0" presId="urn:microsoft.com/office/officeart/2005/8/layout/hList1"/>
    <dgm:cxn modelId="{5501A879-C493-4CC2-8DAA-C7CF899FA504}" type="presParOf" srcId="{F39AFE40-2820-431D-BA3C-2331E3749404}" destId="{DBDD4675-3855-406F-A027-96E7B2DBFADA}" srcOrd="0" destOrd="0" presId="urn:microsoft.com/office/officeart/2005/8/layout/hList1"/>
    <dgm:cxn modelId="{3ACDA837-C858-4ABC-A31A-AAD9FE5FB181}" type="presParOf" srcId="{DBDD4675-3855-406F-A027-96E7B2DBFADA}" destId="{DA7E4DDA-89DA-465F-A528-17361419F4C5}" srcOrd="0" destOrd="0" presId="urn:microsoft.com/office/officeart/2005/8/layout/hList1"/>
    <dgm:cxn modelId="{62354F6C-9952-4951-91D4-F2903E621907}" type="presParOf" srcId="{DBDD4675-3855-406F-A027-96E7B2DBFADA}" destId="{87A61338-CF52-48A6-883F-CA77FEB5846D}" srcOrd="1" destOrd="0" presId="urn:microsoft.com/office/officeart/2005/8/layout/hList1"/>
    <dgm:cxn modelId="{280719FA-7D6B-4724-92AD-9C2D4E0A029A}" type="presParOf" srcId="{F39AFE40-2820-431D-BA3C-2331E3749404}" destId="{01320D48-E248-405F-8A4B-80B8ABD7DB24}" srcOrd="1" destOrd="0" presId="urn:microsoft.com/office/officeart/2005/8/layout/hList1"/>
    <dgm:cxn modelId="{FE5699CB-B51C-48D3-87EC-409501E6508E}" type="presParOf" srcId="{F39AFE40-2820-431D-BA3C-2331E3749404}" destId="{7106E94D-6298-4A48-B426-F00F0C5FE222}" srcOrd="2" destOrd="0" presId="urn:microsoft.com/office/officeart/2005/8/layout/hList1"/>
    <dgm:cxn modelId="{2A4DCAF6-AFA5-48A5-8862-ECD7EBB0D195}" type="presParOf" srcId="{7106E94D-6298-4A48-B426-F00F0C5FE222}" destId="{B63C4F9E-ADEB-4FCE-93DC-113AAA1CB17D}" srcOrd="0" destOrd="0" presId="urn:microsoft.com/office/officeart/2005/8/layout/hList1"/>
    <dgm:cxn modelId="{7BC49562-AA29-4CFE-97CF-205DA43AAE94}" type="presParOf" srcId="{7106E94D-6298-4A48-B426-F00F0C5FE222}" destId="{942FBADF-EA8D-4745-88DA-5F213DA3197B}" srcOrd="1" destOrd="0" presId="urn:microsoft.com/office/officeart/2005/8/layout/hList1"/>
    <dgm:cxn modelId="{1607364F-F3D3-466D-AC3F-72D59DA9BD81}" type="presParOf" srcId="{F39AFE40-2820-431D-BA3C-2331E3749404}" destId="{046C7D29-7298-430D-847A-D17099165EEF}" srcOrd="3" destOrd="0" presId="urn:microsoft.com/office/officeart/2005/8/layout/hList1"/>
    <dgm:cxn modelId="{9CCC967A-313F-4F2C-85E8-ADAAC410F471}" type="presParOf" srcId="{F39AFE40-2820-431D-BA3C-2331E3749404}" destId="{CF45F898-AD33-4A14-BEFE-1AE9C2F53BE7}" srcOrd="4" destOrd="0" presId="urn:microsoft.com/office/officeart/2005/8/layout/hList1"/>
    <dgm:cxn modelId="{0CD5F25D-0DA1-4034-811C-BC6F0581498B}" type="presParOf" srcId="{CF45F898-AD33-4A14-BEFE-1AE9C2F53BE7}" destId="{CE5BCA4A-5D3E-469D-AC4E-49AA0FF1A451}" srcOrd="0" destOrd="0" presId="urn:microsoft.com/office/officeart/2005/8/layout/hList1"/>
    <dgm:cxn modelId="{09DD5725-A69D-4F9B-9AC6-909E5E066D6D}" type="presParOf" srcId="{CF45F898-AD33-4A14-BEFE-1AE9C2F53BE7}" destId="{08305EC3-F040-48A5-9798-57A59790FDB1}" srcOrd="1" destOrd="0" presId="urn:microsoft.com/office/officeart/2005/8/layout/h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3FAA6634-7EE2-4D9E-A287-7FC59899251E}" type="doc">
      <dgm:prSet loTypeId="urn:microsoft.com/office/officeart/2005/8/layout/hList1" loCatId="list" qsTypeId="urn:microsoft.com/office/officeart/2005/8/quickstyle/simple1" qsCatId="simple" csTypeId="urn:microsoft.com/office/officeart/2005/8/colors/colorful4" csCatId="colorful" phldr="1"/>
      <dgm:spPr/>
      <dgm:t>
        <a:bodyPr/>
        <a:lstStyle/>
        <a:p>
          <a:endParaRPr lang="en-IE"/>
        </a:p>
      </dgm:t>
    </dgm:pt>
    <dgm:pt modelId="{C31F1FB2-844C-45E1-9D08-CC425AD6CC4D}">
      <dgm:prSet phldrT="[Text]"/>
      <dgm:spPr/>
      <dgm:t>
        <a:bodyPr/>
        <a:lstStyle/>
        <a:p>
          <a:r>
            <a:rPr lang="fr-BE" dirty="0"/>
            <a:t>Integrated Management plan </a:t>
          </a:r>
          <a:endParaRPr lang="en-IE" dirty="0"/>
        </a:p>
      </dgm:t>
    </dgm:pt>
    <dgm:pt modelId="{3E61A021-4B7D-4F08-A872-7CCE5A332BB0}" type="parTrans" cxnId="{AD2526B7-8249-439A-80C6-1516A216AFC8}">
      <dgm:prSet/>
      <dgm:spPr/>
      <dgm:t>
        <a:bodyPr/>
        <a:lstStyle/>
        <a:p>
          <a:endParaRPr lang="en-IE"/>
        </a:p>
      </dgm:t>
    </dgm:pt>
    <dgm:pt modelId="{C7E7FAD6-2116-4D27-9968-930A473C869D}" type="sibTrans" cxnId="{AD2526B7-8249-439A-80C6-1516A216AFC8}">
      <dgm:prSet/>
      <dgm:spPr/>
      <dgm:t>
        <a:bodyPr/>
        <a:lstStyle/>
        <a:p>
          <a:endParaRPr lang="en-IE"/>
        </a:p>
      </dgm:t>
    </dgm:pt>
    <dgm:pt modelId="{DFB0B66A-E985-417F-8F3C-A287CE90BA30}">
      <dgm:prSet phldrT="[Text]"/>
      <dgm:spPr/>
      <dgm:t>
        <a:bodyPr/>
        <a:lstStyle/>
        <a:p>
          <a:r>
            <a:rPr lang="fr-BE" dirty="0" err="1"/>
            <a:t>Based</a:t>
          </a:r>
          <a:r>
            <a:rPr lang="fr-BE" dirty="0"/>
            <a:t> on in </a:t>
          </a:r>
          <a:r>
            <a:rPr lang="fr-BE" dirty="0" err="1"/>
            <a:t>depth</a:t>
          </a:r>
          <a:r>
            <a:rPr lang="fr-BE" dirty="0"/>
            <a:t> </a:t>
          </a:r>
          <a:r>
            <a:rPr lang="fr-BE" dirty="0" err="1"/>
            <a:t>analysis</a:t>
          </a:r>
          <a:r>
            <a:rPr lang="fr-BE" dirty="0"/>
            <a:t>/monitoring</a:t>
          </a:r>
          <a:endParaRPr lang="en-IE" dirty="0"/>
        </a:p>
      </dgm:t>
    </dgm:pt>
    <dgm:pt modelId="{C9086EB4-0774-4B15-93B2-B80B5BA6E748}" type="parTrans" cxnId="{B712DDAF-5BF0-4C5B-951C-AA6608F40D79}">
      <dgm:prSet/>
      <dgm:spPr/>
      <dgm:t>
        <a:bodyPr/>
        <a:lstStyle/>
        <a:p>
          <a:endParaRPr lang="en-IE"/>
        </a:p>
      </dgm:t>
    </dgm:pt>
    <dgm:pt modelId="{BFBC022C-C878-460D-9CDE-854A016F1029}" type="sibTrans" cxnId="{B712DDAF-5BF0-4C5B-951C-AA6608F40D79}">
      <dgm:prSet/>
      <dgm:spPr/>
      <dgm:t>
        <a:bodyPr/>
        <a:lstStyle/>
        <a:p>
          <a:endParaRPr lang="en-IE"/>
        </a:p>
      </dgm:t>
    </dgm:pt>
    <dgm:pt modelId="{75635A0E-9EF0-47AA-ABA8-70C4FC80C666}">
      <dgm:prSet phldrT="[Text]"/>
      <dgm:spPr/>
      <dgm:t>
        <a:bodyPr/>
        <a:lstStyle/>
        <a:p>
          <a:r>
            <a:rPr lang="fr-BE" dirty="0"/>
            <a:t>Areas at </a:t>
          </a:r>
          <a:r>
            <a:rPr lang="fr-BE" dirty="0" err="1"/>
            <a:t>risk</a:t>
          </a:r>
          <a:r>
            <a:rPr lang="fr-BE" dirty="0"/>
            <a:t> </a:t>
          </a:r>
          <a:endParaRPr lang="en-IE" dirty="0"/>
        </a:p>
      </dgm:t>
    </dgm:pt>
    <dgm:pt modelId="{6FD54998-9331-4B2C-B44F-A853D729B716}" type="parTrans" cxnId="{A78CB3D2-EFD3-48E9-881E-D959B519B241}">
      <dgm:prSet/>
      <dgm:spPr/>
      <dgm:t>
        <a:bodyPr/>
        <a:lstStyle/>
        <a:p>
          <a:endParaRPr lang="en-IE"/>
        </a:p>
      </dgm:t>
    </dgm:pt>
    <dgm:pt modelId="{2F7AF43D-C9FA-404D-B012-9FB26B7F322A}" type="sibTrans" cxnId="{A78CB3D2-EFD3-48E9-881E-D959B519B241}">
      <dgm:prSet/>
      <dgm:spPr/>
      <dgm:t>
        <a:bodyPr/>
        <a:lstStyle/>
        <a:p>
          <a:endParaRPr lang="en-IE"/>
        </a:p>
      </dgm:t>
    </dgm:pt>
    <dgm:pt modelId="{D4E29765-B203-416B-BC44-6FCC6B694DC8}">
      <dgm:prSet phldrT="[Text]"/>
      <dgm:spPr/>
      <dgm:t>
        <a:bodyPr/>
        <a:lstStyle/>
        <a:p>
          <a:r>
            <a:rPr lang="fr-BE" dirty="0" err="1"/>
            <a:t>Criteria</a:t>
          </a:r>
          <a:r>
            <a:rPr lang="fr-BE" dirty="0"/>
            <a:t> in Art. 5  </a:t>
          </a:r>
          <a:endParaRPr lang="en-IE" dirty="0"/>
        </a:p>
      </dgm:t>
    </dgm:pt>
    <dgm:pt modelId="{AFDFED57-B637-4821-9072-9095E1787C24}" type="parTrans" cxnId="{6FAEB9AA-0894-456C-9E23-27CACF371FC5}">
      <dgm:prSet/>
      <dgm:spPr/>
      <dgm:t>
        <a:bodyPr/>
        <a:lstStyle/>
        <a:p>
          <a:endParaRPr lang="en-IE"/>
        </a:p>
      </dgm:t>
    </dgm:pt>
    <dgm:pt modelId="{E8D16E04-F9F2-4BB8-98EC-9926F1D75114}" type="sibTrans" cxnId="{6FAEB9AA-0894-456C-9E23-27CACF371FC5}">
      <dgm:prSet/>
      <dgm:spPr/>
      <dgm:t>
        <a:bodyPr/>
        <a:lstStyle/>
        <a:p>
          <a:endParaRPr lang="en-IE"/>
        </a:p>
      </dgm:t>
    </dgm:pt>
    <dgm:pt modelId="{AEF6BA33-EE90-452D-9FCF-F095AE45FB5F}">
      <dgm:prSet phldrT="[Text]"/>
      <dgm:spPr/>
      <dgm:t>
        <a:bodyPr/>
        <a:lstStyle/>
        <a:p>
          <a:r>
            <a:rPr lang="fr-BE" dirty="0"/>
            <a:t>Risk-</a:t>
          </a:r>
          <a:r>
            <a:rPr lang="fr-BE" dirty="0" err="1"/>
            <a:t>based</a:t>
          </a:r>
          <a:r>
            <a:rPr lang="fr-BE" dirty="0"/>
            <a:t> </a:t>
          </a:r>
          <a:r>
            <a:rPr lang="fr-BE" dirty="0" err="1"/>
            <a:t>approach</a:t>
          </a:r>
          <a:r>
            <a:rPr lang="fr-BE" dirty="0"/>
            <a:t> </a:t>
          </a:r>
          <a:endParaRPr lang="en-IE" dirty="0"/>
        </a:p>
      </dgm:t>
    </dgm:pt>
    <dgm:pt modelId="{DA28ABA8-63FE-4088-89D7-413B19DC2148}" type="parTrans" cxnId="{223D2B9B-FD71-4DE2-9480-8183628FA9C6}">
      <dgm:prSet/>
      <dgm:spPr/>
      <dgm:t>
        <a:bodyPr/>
        <a:lstStyle/>
        <a:p>
          <a:endParaRPr lang="en-IE"/>
        </a:p>
      </dgm:t>
    </dgm:pt>
    <dgm:pt modelId="{7E88AEE9-85EA-499A-9889-3A6C25B235A2}" type="sibTrans" cxnId="{223D2B9B-FD71-4DE2-9480-8183628FA9C6}">
      <dgm:prSet/>
      <dgm:spPr/>
      <dgm:t>
        <a:bodyPr/>
        <a:lstStyle/>
        <a:p>
          <a:endParaRPr lang="en-IE"/>
        </a:p>
      </dgm:t>
    </dgm:pt>
    <dgm:pt modelId="{BA22A479-9E16-450B-B006-AC6555D13749}">
      <dgm:prSet phldrT="[Text]"/>
      <dgm:spPr/>
      <dgm:t>
        <a:bodyPr/>
        <a:lstStyle/>
        <a:p>
          <a:r>
            <a:rPr lang="fr-BE" dirty="0"/>
            <a:t>Plans in all Agglo &gt; 100.000 p.e. (2030)</a:t>
          </a:r>
          <a:endParaRPr lang="en-IE" dirty="0"/>
        </a:p>
      </dgm:t>
    </dgm:pt>
    <dgm:pt modelId="{14BFEB6E-5FBB-4CBF-B100-DC9AD9CFA375}" type="parTrans" cxnId="{EDE4C0AA-E059-4A8E-ADE5-D95232570AF1}">
      <dgm:prSet/>
      <dgm:spPr/>
      <dgm:t>
        <a:bodyPr/>
        <a:lstStyle/>
        <a:p>
          <a:endParaRPr lang="en-IE"/>
        </a:p>
      </dgm:t>
    </dgm:pt>
    <dgm:pt modelId="{7F986338-796F-4E75-A1DC-53057EB829FA}" type="sibTrans" cxnId="{EDE4C0AA-E059-4A8E-ADE5-D95232570AF1}">
      <dgm:prSet/>
      <dgm:spPr/>
      <dgm:t>
        <a:bodyPr/>
        <a:lstStyle/>
        <a:p>
          <a:endParaRPr lang="en-IE"/>
        </a:p>
      </dgm:t>
    </dgm:pt>
    <dgm:pt modelId="{527F1279-ABE9-4AD6-BFAF-C51BC95E9824}">
      <dgm:prSet phldrT="[Text]"/>
      <dgm:spPr/>
      <dgm:t>
        <a:bodyPr/>
        <a:lstStyle/>
        <a:p>
          <a:r>
            <a:rPr lang="fr-BE" dirty="0"/>
            <a:t>Plans in Agglo at </a:t>
          </a:r>
          <a:r>
            <a:rPr lang="fr-BE" dirty="0" err="1"/>
            <a:t>risk</a:t>
          </a:r>
          <a:r>
            <a:rPr lang="fr-BE" dirty="0"/>
            <a:t> &gt; 10.000 p.e. (2035) - 30% in the IA</a:t>
          </a:r>
          <a:endParaRPr lang="en-IE" dirty="0"/>
        </a:p>
      </dgm:t>
    </dgm:pt>
    <dgm:pt modelId="{2E3631BE-A948-4025-B6E7-AA3971BCE329}" type="parTrans" cxnId="{108EB1C4-18F2-4D85-85BC-65A97D3439AF}">
      <dgm:prSet/>
      <dgm:spPr/>
      <dgm:t>
        <a:bodyPr/>
        <a:lstStyle/>
        <a:p>
          <a:endParaRPr lang="en-IE"/>
        </a:p>
      </dgm:t>
    </dgm:pt>
    <dgm:pt modelId="{4C84930E-C547-4CED-B309-356287FBE5F2}" type="sibTrans" cxnId="{108EB1C4-18F2-4D85-85BC-65A97D3439AF}">
      <dgm:prSet/>
      <dgm:spPr/>
      <dgm:t>
        <a:bodyPr/>
        <a:lstStyle/>
        <a:p>
          <a:endParaRPr lang="en-IE"/>
        </a:p>
      </dgm:t>
    </dgm:pt>
    <dgm:pt modelId="{D59D1705-6092-4796-8423-0AD5B79C6139}">
      <dgm:prSet phldrT="[Text]"/>
      <dgm:spPr/>
      <dgm:t>
        <a:bodyPr/>
        <a:lstStyle/>
        <a:p>
          <a:r>
            <a:rPr lang="fr-BE" dirty="0"/>
            <a:t>List by 2025  </a:t>
          </a:r>
          <a:endParaRPr lang="en-IE" dirty="0"/>
        </a:p>
      </dgm:t>
    </dgm:pt>
    <dgm:pt modelId="{16A880F5-4023-435F-ADB2-967AC3C35E38}" type="parTrans" cxnId="{B61167F2-B234-42E8-9A71-04C1F57952B5}">
      <dgm:prSet/>
      <dgm:spPr/>
      <dgm:t>
        <a:bodyPr/>
        <a:lstStyle/>
        <a:p>
          <a:endParaRPr lang="en-IE"/>
        </a:p>
      </dgm:t>
    </dgm:pt>
    <dgm:pt modelId="{63517B13-73F0-41D6-B513-00280281C8B6}" type="sibTrans" cxnId="{B61167F2-B234-42E8-9A71-04C1F57952B5}">
      <dgm:prSet/>
      <dgm:spPr/>
      <dgm:t>
        <a:bodyPr/>
        <a:lstStyle/>
        <a:p>
          <a:endParaRPr lang="en-IE"/>
        </a:p>
      </dgm:t>
    </dgm:pt>
    <dgm:pt modelId="{87D83CC1-3DB8-428A-9A08-7DBCCFE8B09B}">
      <dgm:prSet phldrT="[Text]"/>
      <dgm:spPr/>
      <dgm:t>
        <a:bodyPr/>
        <a:lstStyle/>
        <a:p>
          <a:r>
            <a:rPr lang="fr-BE" dirty="0" err="1"/>
            <a:t>Measures</a:t>
          </a:r>
          <a:r>
            <a:rPr lang="fr-BE" dirty="0"/>
            <a:t> </a:t>
          </a:r>
          <a:r>
            <a:rPr lang="fr-BE" dirty="0" err="1"/>
            <a:t>based</a:t>
          </a:r>
          <a:r>
            <a:rPr lang="fr-BE" dirty="0"/>
            <a:t> on </a:t>
          </a:r>
          <a:r>
            <a:rPr lang="fr-BE" dirty="0" err="1"/>
            <a:t>hierarchy</a:t>
          </a:r>
          <a:r>
            <a:rPr lang="fr-BE" dirty="0"/>
            <a:t> of action (</a:t>
          </a:r>
          <a:r>
            <a:rPr lang="fr-BE" dirty="0" err="1"/>
            <a:t>prevention</a:t>
          </a:r>
          <a:r>
            <a:rPr lang="fr-BE" dirty="0"/>
            <a:t>/green)</a:t>
          </a:r>
          <a:endParaRPr lang="en-IE" dirty="0"/>
        </a:p>
      </dgm:t>
    </dgm:pt>
    <dgm:pt modelId="{30ACC7B4-5FE3-4B93-A7E7-5C666AE8292C}" type="parTrans" cxnId="{032C68F2-34F6-4BD3-8B09-AD70A8EC7AED}">
      <dgm:prSet/>
      <dgm:spPr/>
      <dgm:t>
        <a:bodyPr/>
        <a:lstStyle/>
        <a:p>
          <a:endParaRPr lang="en-IE"/>
        </a:p>
      </dgm:t>
    </dgm:pt>
    <dgm:pt modelId="{AE86CB82-0F9B-41AF-8B6F-81EDF3A70F76}" type="sibTrans" cxnId="{032C68F2-34F6-4BD3-8B09-AD70A8EC7AED}">
      <dgm:prSet/>
      <dgm:spPr/>
      <dgm:t>
        <a:bodyPr/>
        <a:lstStyle/>
        <a:p>
          <a:endParaRPr lang="en-IE"/>
        </a:p>
      </dgm:t>
    </dgm:pt>
    <dgm:pt modelId="{511B620A-35BD-4E9A-85E0-49258385E359}">
      <dgm:prSet phldrT="[Text]"/>
      <dgm:spPr/>
      <dgm:t>
        <a:bodyPr/>
        <a:lstStyle/>
        <a:p>
          <a:r>
            <a:rPr lang="fr-BE" dirty="0"/>
            <a:t>Local objectives, indicative EU objective   </a:t>
          </a:r>
          <a:endParaRPr lang="en-IE" dirty="0"/>
        </a:p>
      </dgm:t>
    </dgm:pt>
    <dgm:pt modelId="{58AE52FB-1781-459E-B347-842B3F7F50F1}" type="parTrans" cxnId="{29FEE1BD-D850-4735-8069-058C5E52BE13}">
      <dgm:prSet/>
      <dgm:spPr/>
      <dgm:t>
        <a:bodyPr/>
        <a:lstStyle/>
        <a:p>
          <a:endParaRPr lang="en-IE"/>
        </a:p>
      </dgm:t>
    </dgm:pt>
    <dgm:pt modelId="{FCC2AC88-21BD-4900-9BDF-BC596C9F0319}" type="sibTrans" cxnId="{29FEE1BD-D850-4735-8069-058C5E52BE13}">
      <dgm:prSet/>
      <dgm:spPr/>
      <dgm:t>
        <a:bodyPr/>
        <a:lstStyle/>
        <a:p>
          <a:endParaRPr lang="en-IE"/>
        </a:p>
      </dgm:t>
    </dgm:pt>
    <dgm:pt modelId="{00953F3E-653C-47CB-A06A-BF019A630552}">
      <dgm:prSet phldrT="[Text]"/>
      <dgm:spPr/>
      <dgm:t>
        <a:bodyPr/>
        <a:lstStyle/>
        <a:p>
          <a:r>
            <a:rPr lang="fr-BE" dirty="0"/>
            <a:t>Agglo </a:t>
          </a:r>
          <a:r>
            <a:rPr lang="fr-BE" dirty="0" err="1"/>
            <a:t>between</a:t>
          </a:r>
          <a:r>
            <a:rPr lang="fr-BE" dirty="0"/>
            <a:t> 10.000 and 100.000 p.e.</a:t>
          </a:r>
          <a:endParaRPr lang="en-IE" dirty="0"/>
        </a:p>
      </dgm:t>
    </dgm:pt>
    <dgm:pt modelId="{F056BBEC-AB03-4500-8A45-4ABB791F10F5}" type="parTrans" cxnId="{09A2A7B6-20A8-4D1A-8928-EBCF9710CF68}">
      <dgm:prSet/>
      <dgm:spPr/>
      <dgm:t>
        <a:bodyPr/>
        <a:lstStyle/>
        <a:p>
          <a:endParaRPr lang="en-IE"/>
        </a:p>
      </dgm:t>
    </dgm:pt>
    <dgm:pt modelId="{C97F636F-5BDF-49F1-A98F-D5DD6EC3B396}" type="sibTrans" cxnId="{09A2A7B6-20A8-4D1A-8928-EBCF9710CF68}">
      <dgm:prSet/>
      <dgm:spPr/>
      <dgm:t>
        <a:bodyPr/>
        <a:lstStyle/>
        <a:p>
          <a:endParaRPr lang="en-IE"/>
        </a:p>
      </dgm:t>
    </dgm:pt>
    <dgm:pt modelId="{74ED25AC-75F6-435A-B484-BA02581BA0AC}" type="pres">
      <dgm:prSet presAssocID="{3FAA6634-7EE2-4D9E-A287-7FC59899251E}" presName="Name0" presStyleCnt="0">
        <dgm:presLayoutVars>
          <dgm:dir/>
          <dgm:animLvl val="lvl"/>
          <dgm:resizeHandles val="exact"/>
        </dgm:presLayoutVars>
      </dgm:prSet>
      <dgm:spPr/>
    </dgm:pt>
    <dgm:pt modelId="{43831B81-54D6-435E-8AB5-C9F277964024}" type="pres">
      <dgm:prSet presAssocID="{C31F1FB2-844C-45E1-9D08-CC425AD6CC4D}" presName="composite" presStyleCnt="0"/>
      <dgm:spPr/>
    </dgm:pt>
    <dgm:pt modelId="{A4529AC1-8B57-4652-8943-2CA974765871}" type="pres">
      <dgm:prSet presAssocID="{C31F1FB2-844C-45E1-9D08-CC425AD6CC4D}" presName="parTx" presStyleLbl="alignNode1" presStyleIdx="0" presStyleCnt="3">
        <dgm:presLayoutVars>
          <dgm:chMax val="0"/>
          <dgm:chPref val="0"/>
          <dgm:bulletEnabled val="1"/>
        </dgm:presLayoutVars>
      </dgm:prSet>
      <dgm:spPr/>
    </dgm:pt>
    <dgm:pt modelId="{68D20286-AFB4-4D60-B4C3-DBC9A5B91A29}" type="pres">
      <dgm:prSet presAssocID="{C31F1FB2-844C-45E1-9D08-CC425AD6CC4D}" presName="desTx" presStyleLbl="alignAccFollowNode1" presStyleIdx="0" presStyleCnt="3">
        <dgm:presLayoutVars>
          <dgm:bulletEnabled val="1"/>
        </dgm:presLayoutVars>
      </dgm:prSet>
      <dgm:spPr/>
    </dgm:pt>
    <dgm:pt modelId="{D8F7C7FD-2035-48C0-8DAE-779429A7B076}" type="pres">
      <dgm:prSet presAssocID="{C7E7FAD6-2116-4D27-9968-930A473C869D}" presName="space" presStyleCnt="0"/>
      <dgm:spPr/>
    </dgm:pt>
    <dgm:pt modelId="{CF38B0A8-EEF0-4FEA-AD10-5E8A3948005C}" type="pres">
      <dgm:prSet presAssocID="{AEF6BA33-EE90-452D-9FCF-F095AE45FB5F}" presName="composite" presStyleCnt="0"/>
      <dgm:spPr/>
    </dgm:pt>
    <dgm:pt modelId="{9DBA2B05-A2A2-43A7-9CBD-73B812B96FCC}" type="pres">
      <dgm:prSet presAssocID="{AEF6BA33-EE90-452D-9FCF-F095AE45FB5F}" presName="parTx" presStyleLbl="alignNode1" presStyleIdx="1" presStyleCnt="3">
        <dgm:presLayoutVars>
          <dgm:chMax val="0"/>
          <dgm:chPref val="0"/>
          <dgm:bulletEnabled val="1"/>
        </dgm:presLayoutVars>
      </dgm:prSet>
      <dgm:spPr/>
    </dgm:pt>
    <dgm:pt modelId="{2EAD4B48-40ED-4628-AEF1-6EE7063A57A2}" type="pres">
      <dgm:prSet presAssocID="{AEF6BA33-EE90-452D-9FCF-F095AE45FB5F}" presName="desTx" presStyleLbl="alignAccFollowNode1" presStyleIdx="1" presStyleCnt="3">
        <dgm:presLayoutVars>
          <dgm:bulletEnabled val="1"/>
        </dgm:presLayoutVars>
      </dgm:prSet>
      <dgm:spPr/>
    </dgm:pt>
    <dgm:pt modelId="{4BF8E7E7-AC17-4B50-A26B-E81B3FD8F2C0}" type="pres">
      <dgm:prSet presAssocID="{7E88AEE9-85EA-499A-9889-3A6C25B235A2}" presName="space" presStyleCnt="0"/>
      <dgm:spPr/>
    </dgm:pt>
    <dgm:pt modelId="{EFBE3890-81C7-47E3-A8BA-A72BCA82CF47}" type="pres">
      <dgm:prSet presAssocID="{75635A0E-9EF0-47AA-ABA8-70C4FC80C666}" presName="composite" presStyleCnt="0"/>
      <dgm:spPr/>
    </dgm:pt>
    <dgm:pt modelId="{052670AA-A71B-4F8B-8D99-D716FA36AF33}" type="pres">
      <dgm:prSet presAssocID="{75635A0E-9EF0-47AA-ABA8-70C4FC80C666}" presName="parTx" presStyleLbl="alignNode1" presStyleIdx="2" presStyleCnt="3">
        <dgm:presLayoutVars>
          <dgm:chMax val="0"/>
          <dgm:chPref val="0"/>
          <dgm:bulletEnabled val="1"/>
        </dgm:presLayoutVars>
      </dgm:prSet>
      <dgm:spPr/>
    </dgm:pt>
    <dgm:pt modelId="{67CD55A8-C09C-4372-BA06-F4B85B7B3B07}" type="pres">
      <dgm:prSet presAssocID="{75635A0E-9EF0-47AA-ABA8-70C4FC80C666}" presName="desTx" presStyleLbl="alignAccFollowNode1" presStyleIdx="2" presStyleCnt="3">
        <dgm:presLayoutVars>
          <dgm:bulletEnabled val="1"/>
        </dgm:presLayoutVars>
      </dgm:prSet>
      <dgm:spPr/>
    </dgm:pt>
  </dgm:ptLst>
  <dgm:cxnLst>
    <dgm:cxn modelId="{7EDB8602-A280-4453-B618-CB6C6DC8C56E}" type="presOf" srcId="{AEF6BA33-EE90-452D-9FCF-F095AE45FB5F}" destId="{9DBA2B05-A2A2-43A7-9CBD-73B812B96FCC}" srcOrd="0" destOrd="0" presId="urn:microsoft.com/office/officeart/2005/8/layout/hList1"/>
    <dgm:cxn modelId="{2A1C440A-5422-4F87-B120-40CE8AECEE38}" type="presOf" srcId="{D59D1705-6092-4796-8423-0AD5B79C6139}" destId="{67CD55A8-C09C-4372-BA06-F4B85B7B3B07}" srcOrd="0" destOrd="1" presId="urn:microsoft.com/office/officeart/2005/8/layout/hList1"/>
    <dgm:cxn modelId="{FEE79412-8E8D-43E3-8651-6B3321A661F5}" type="presOf" srcId="{C31F1FB2-844C-45E1-9D08-CC425AD6CC4D}" destId="{A4529AC1-8B57-4652-8943-2CA974765871}" srcOrd="0" destOrd="0" presId="urn:microsoft.com/office/officeart/2005/8/layout/hList1"/>
    <dgm:cxn modelId="{4EF3661A-B023-469F-B7E8-74949B33FD46}" type="presOf" srcId="{3FAA6634-7EE2-4D9E-A287-7FC59899251E}" destId="{74ED25AC-75F6-435A-B484-BA02581BA0AC}" srcOrd="0" destOrd="0" presId="urn:microsoft.com/office/officeart/2005/8/layout/hList1"/>
    <dgm:cxn modelId="{7C95491C-9768-4109-8D16-BA59CCF7E21C}" type="presOf" srcId="{87D83CC1-3DB8-428A-9A08-7DBCCFE8B09B}" destId="{68D20286-AFB4-4D60-B4C3-DBC9A5B91A29}" srcOrd="0" destOrd="2" presId="urn:microsoft.com/office/officeart/2005/8/layout/hList1"/>
    <dgm:cxn modelId="{1D1C353B-6D7B-4642-9C98-09E28048AA35}" type="presOf" srcId="{BA22A479-9E16-450B-B006-AC6555D13749}" destId="{2EAD4B48-40ED-4628-AEF1-6EE7063A57A2}" srcOrd="0" destOrd="0" presId="urn:microsoft.com/office/officeart/2005/8/layout/hList1"/>
    <dgm:cxn modelId="{AE5F6361-21E1-411D-BFD2-DD6E19ABAF88}" type="presOf" srcId="{75635A0E-9EF0-47AA-ABA8-70C4FC80C666}" destId="{052670AA-A71B-4F8B-8D99-D716FA36AF33}" srcOrd="0" destOrd="0" presId="urn:microsoft.com/office/officeart/2005/8/layout/hList1"/>
    <dgm:cxn modelId="{CD40066E-AC0E-4CBF-909B-1163E99B8F31}" type="presOf" srcId="{527F1279-ABE9-4AD6-BFAF-C51BC95E9824}" destId="{2EAD4B48-40ED-4628-AEF1-6EE7063A57A2}" srcOrd="0" destOrd="1" presId="urn:microsoft.com/office/officeart/2005/8/layout/hList1"/>
    <dgm:cxn modelId="{1C5DF759-5C8D-4333-A6D2-59CA2830CE34}" type="presOf" srcId="{D4E29765-B203-416B-BC44-6FCC6B694DC8}" destId="{67CD55A8-C09C-4372-BA06-F4B85B7B3B07}" srcOrd="0" destOrd="2" presId="urn:microsoft.com/office/officeart/2005/8/layout/hList1"/>
    <dgm:cxn modelId="{24BE7680-7AC6-4538-B4A4-F0D72CC015B5}" type="presOf" srcId="{DFB0B66A-E985-417F-8F3C-A287CE90BA30}" destId="{68D20286-AFB4-4D60-B4C3-DBC9A5B91A29}" srcOrd="0" destOrd="0" presId="urn:microsoft.com/office/officeart/2005/8/layout/hList1"/>
    <dgm:cxn modelId="{223D2B9B-FD71-4DE2-9480-8183628FA9C6}" srcId="{3FAA6634-7EE2-4D9E-A287-7FC59899251E}" destId="{AEF6BA33-EE90-452D-9FCF-F095AE45FB5F}" srcOrd="1" destOrd="0" parTransId="{DA28ABA8-63FE-4088-89D7-413B19DC2148}" sibTransId="{7E88AEE9-85EA-499A-9889-3A6C25B235A2}"/>
    <dgm:cxn modelId="{D5DB9A9E-AF32-4102-807A-371B8CF605F2}" type="presOf" srcId="{00953F3E-653C-47CB-A06A-BF019A630552}" destId="{67CD55A8-C09C-4372-BA06-F4B85B7B3B07}" srcOrd="0" destOrd="0" presId="urn:microsoft.com/office/officeart/2005/8/layout/hList1"/>
    <dgm:cxn modelId="{6FAEB9AA-0894-456C-9E23-27CACF371FC5}" srcId="{75635A0E-9EF0-47AA-ABA8-70C4FC80C666}" destId="{D4E29765-B203-416B-BC44-6FCC6B694DC8}" srcOrd="2" destOrd="0" parTransId="{AFDFED57-B637-4821-9072-9095E1787C24}" sibTransId="{E8D16E04-F9F2-4BB8-98EC-9926F1D75114}"/>
    <dgm:cxn modelId="{EDE4C0AA-E059-4A8E-ADE5-D95232570AF1}" srcId="{AEF6BA33-EE90-452D-9FCF-F095AE45FB5F}" destId="{BA22A479-9E16-450B-B006-AC6555D13749}" srcOrd="0" destOrd="0" parTransId="{14BFEB6E-5FBB-4CBF-B100-DC9AD9CFA375}" sibTransId="{7F986338-796F-4E75-A1DC-53057EB829FA}"/>
    <dgm:cxn modelId="{B712DDAF-5BF0-4C5B-951C-AA6608F40D79}" srcId="{C31F1FB2-844C-45E1-9D08-CC425AD6CC4D}" destId="{DFB0B66A-E985-417F-8F3C-A287CE90BA30}" srcOrd="0" destOrd="0" parTransId="{C9086EB4-0774-4B15-93B2-B80B5BA6E748}" sibTransId="{BFBC022C-C878-460D-9CDE-854A016F1029}"/>
    <dgm:cxn modelId="{09A2A7B6-20A8-4D1A-8928-EBCF9710CF68}" srcId="{75635A0E-9EF0-47AA-ABA8-70C4FC80C666}" destId="{00953F3E-653C-47CB-A06A-BF019A630552}" srcOrd="0" destOrd="0" parTransId="{F056BBEC-AB03-4500-8A45-4ABB791F10F5}" sibTransId="{C97F636F-5BDF-49F1-A98F-D5DD6EC3B396}"/>
    <dgm:cxn modelId="{AD2526B7-8249-439A-80C6-1516A216AFC8}" srcId="{3FAA6634-7EE2-4D9E-A287-7FC59899251E}" destId="{C31F1FB2-844C-45E1-9D08-CC425AD6CC4D}" srcOrd="0" destOrd="0" parTransId="{3E61A021-4B7D-4F08-A872-7CCE5A332BB0}" sibTransId="{C7E7FAD6-2116-4D27-9968-930A473C869D}"/>
    <dgm:cxn modelId="{29FEE1BD-D850-4735-8069-058C5E52BE13}" srcId="{C31F1FB2-844C-45E1-9D08-CC425AD6CC4D}" destId="{511B620A-35BD-4E9A-85E0-49258385E359}" srcOrd="1" destOrd="0" parTransId="{58AE52FB-1781-459E-B347-842B3F7F50F1}" sibTransId="{FCC2AC88-21BD-4900-9BDF-BC596C9F0319}"/>
    <dgm:cxn modelId="{922CC5C2-718C-457A-B451-6C7877344B45}" type="presOf" srcId="{511B620A-35BD-4E9A-85E0-49258385E359}" destId="{68D20286-AFB4-4D60-B4C3-DBC9A5B91A29}" srcOrd="0" destOrd="1" presId="urn:microsoft.com/office/officeart/2005/8/layout/hList1"/>
    <dgm:cxn modelId="{108EB1C4-18F2-4D85-85BC-65A97D3439AF}" srcId="{AEF6BA33-EE90-452D-9FCF-F095AE45FB5F}" destId="{527F1279-ABE9-4AD6-BFAF-C51BC95E9824}" srcOrd="1" destOrd="0" parTransId="{2E3631BE-A948-4025-B6E7-AA3971BCE329}" sibTransId="{4C84930E-C547-4CED-B309-356287FBE5F2}"/>
    <dgm:cxn modelId="{A78CB3D2-EFD3-48E9-881E-D959B519B241}" srcId="{3FAA6634-7EE2-4D9E-A287-7FC59899251E}" destId="{75635A0E-9EF0-47AA-ABA8-70C4FC80C666}" srcOrd="2" destOrd="0" parTransId="{6FD54998-9331-4B2C-B44F-A853D729B716}" sibTransId="{2F7AF43D-C9FA-404D-B012-9FB26B7F322A}"/>
    <dgm:cxn modelId="{B61167F2-B234-42E8-9A71-04C1F57952B5}" srcId="{75635A0E-9EF0-47AA-ABA8-70C4FC80C666}" destId="{D59D1705-6092-4796-8423-0AD5B79C6139}" srcOrd="1" destOrd="0" parTransId="{16A880F5-4023-435F-ADB2-967AC3C35E38}" sibTransId="{63517B13-73F0-41D6-B513-00280281C8B6}"/>
    <dgm:cxn modelId="{032C68F2-34F6-4BD3-8B09-AD70A8EC7AED}" srcId="{C31F1FB2-844C-45E1-9D08-CC425AD6CC4D}" destId="{87D83CC1-3DB8-428A-9A08-7DBCCFE8B09B}" srcOrd="2" destOrd="0" parTransId="{30ACC7B4-5FE3-4B93-A7E7-5C666AE8292C}" sibTransId="{AE86CB82-0F9B-41AF-8B6F-81EDF3A70F76}"/>
    <dgm:cxn modelId="{C0F1B0C2-70EA-46F2-84DF-AA6B7D2B5D56}" type="presParOf" srcId="{74ED25AC-75F6-435A-B484-BA02581BA0AC}" destId="{43831B81-54D6-435E-8AB5-C9F277964024}" srcOrd="0" destOrd="0" presId="urn:microsoft.com/office/officeart/2005/8/layout/hList1"/>
    <dgm:cxn modelId="{7E0219D5-7D8A-4AA7-B00B-EABACFFDBF79}" type="presParOf" srcId="{43831B81-54D6-435E-8AB5-C9F277964024}" destId="{A4529AC1-8B57-4652-8943-2CA974765871}" srcOrd="0" destOrd="0" presId="urn:microsoft.com/office/officeart/2005/8/layout/hList1"/>
    <dgm:cxn modelId="{15CC2139-48CD-47C6-BA8B-58D8BB1182A3}" type="presParOf" srcId="{43831B81-54D6-435E-8AB5-C9F277964024}" destId="{68D20286-AFB4-4D60-B4C3-DBC9A5B91A29}" srcOrd="1" destOrd="0" presId="urn:microsoft.com/office/officeart/2005/8/layout/hList1"/>
    <dgm:cxn modelId="{470B4DAF-4AA1-47E0-B091-AC84C9354B44}" type="presParOf" srcId="{74ED25AC-75F6-435A-B484-BA02581BA0AC}" destId="{D8F7C7FD-2035-48C0-8DAE-779429A7B076}" srcOrd="1" destOrd="0" presId="urn:microsoft.com/office/officeart/2005/8/layout/hList1"/>
    <dgm:cxn modelId="{BBB7CBAD-103C-42E2-AD55-61A98C9D0D8A}" type="presParOf" srcId="{74ED25AC-75F6-435A-B484-BA02581BA0AC}" destId="{CF38B0A8-EEF0-4FEA-AD10-5E8A3948005C}" srcOrd="2" destOrd="0" presId="urn:microsoft.com/office/officeart/2005/8/layout/hList1"/>
    <dgm:cxn modelId="{6E066BBF-20B8-4B8A-9421-597A4FBDEE50}" type="presParOf" srcId="{CF38B0A8-EEF0-4FEA-AD10-5E8A3948005C}" destId="{9DBA2B05-A2A2-43A7-9CBD-73B812B96FCC}" srcOrd="0" destOrd="0" presId="urn:microsoft.com/office/officeart/2005/8/layout/hList1"/>
    <dgm:cxn modelId="{1A12AC90-4165-481E-B3BE-7479637F52C1}" type="presParOf" srcId="{CF38B0A8-EEF0-4FEA-AD10-5E8A3948005C}" destId="{2EAD4B48-40ED-4628-AEF1-6EE7063A57A2}" srcOrd="1" destOrd="0" presId="urn:microsoft.com/office/officeart/2005/8/layout/hList1"/>
    <dgm:cxn modelId="{A47097D5-57E7-4583-A26C-670C9406DB21}" type="presParOf" srcId="{74ED25AC-75F6-435A-B484-BA02581BA0AC}" destId="{4BF8E7E7-AC17-4B50-A26B-E81B3FD8F2C0}" srcOrd="3" destOrd="0" presId="urn:microsoft.com/office/officeart/2005/8/layout/hList1"/>
    <dgm:cxn modelId="{C9D05D38-523B-4048-913D-4669581315FA}" type="presParOf" srcId="{74ED25AC-75F6-435A-B484-BA02581BA0AC}" destId="{EFBE3890-81C7-47E3-A8BA-A72BCA82CF47}" srcOrd="4" destOrd="0" presId="urn:microsoft.com/office/officeart/2005/8/layout/hList1"/>
    <dgm:cxn modelId="{4BA6E453-B312-4326-A6C1-87E93906179C}" type="presParOf" srcId="{EFBE3890-81C7-47E3-A8BA-A72BCA82CF47}" destId="{052670AA-A71B-4F8B-8D99-D716FA36AF33}" srcOrd="0" destOrd="0" presId="urn:microsoft.com/office/officeart/2005/8/layout/hList1"/>
    <dgm:cxn modelId="{D0695BD3-109D-4826-B559-C873E19D6556}" type="presParOf" srcId="{EFBE3890-81C7-47E3-A8BA-A72BCA82CF47}" destId="{67CD55A8-C09C-4372-BA06-F4B85B7B3B07}" srcOrd="1" destOrd="0" presId="urn:microsoft.com/office/officeart/2005/8/layout/h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3FAA6634-7EE2-4D9E-A287-7FC59899251E}" type="doc">
      <dgm:prSet loTypeId="urn:microsoft.com/office/officeart/2005/8/layout/hList1" loCatId="list" qsTypeId="urn:microsoft.com/office/officeart/2005/8/quickstyle/simple1" qsCatId="simple" csTypeId="urn:microsoft.com/office/officeart/2005/8/colors/colorful4" csCatId="colorful" phldr="1"/>
      <dgm:spPr/>
      <dgm:t>
        <a:bodyPr/>
        <a:lstStyle/>
        <a:p>
          <a:endParaRPr lang="en-IE"/>
        </a:p>
      </dgm:t>
    </dgm:pt>
    <dgm:pt modelId="{C31F1FB2-844C-45E1-9D08-CC425AD6CC4D}">
      <dgm:prSet phldrT="[Text]"/>
      <dgm:spPr/>
      <dgm:t>
        <a:bodyPr/>
        <a:lstStyle/>
        <a:p>
          <a:r>
            <a:rPr lang="fr-BE" dirty="0" err="1"/>
            <a:t>Revised</a:t>
          </a:r>
          <a:r>
            <a:rPr lang="fr-BE" dirty="0"/>
            <a:t> standards </a:t>
          </a:r>
          <a:endParaRPr lang="en-IE" dirty="0"/>
        </a:p>
      </dgm:t>
    </dgm:pt>
    <dgm:pt modelId="{3E61A021-4B7D-4F08-A872-7CCE5A332BB0}" type="parTrans" cxnId="{AD2526B7-8249-439A-80C6-1516A216AFC8}">
      <dgm:prSet/>
      <dgm:spPr/>
      <dgm:t>
        <a:bodyPr/>
        <a:lstStyle/>
        <a:p>
          <a:endParaRPr lang="en-IE"/>
        </a:p>
      </dgm:t>
    </dgm:pt>
    <dgm:pt modelId="{C7E7FAD6-2116-4D27-9968-930A473C869D}" type="sibTrans" cxnId="{AD2526B7-8249-439A-80C6-1516A216AFC8}">
      <dgm:prSet/>
      <dgm:spPr/>
      <dgm:t>
        <a:bodyPr/>
        <a:lstStyle/>
        <a:p>
          <a:endParaRPr lang="en-IE"/>
        </a:p>
      </dgm:t>
    </dgm:pt>
    <dgm:pt modelId="{DFB0B66A-E985-417F-8F3C-A287CE90BA30}">
      <dgm:prSet phldrT="[Text]"/>
      <dgm:spPr/>
      <dgm:t>
        <a:bodyPr/>
        <a:lstStyle/>
        <a:p>
          <a:r>
            <a:rPr lang="fr-BE" dirty="0"/>
            <a:t>New standards for N/P (2035 &gt; 100.000 </a:t>
          </a:r>
          <a:r>
            <a:rPr lang="fr-BE" dirty="0" err="1"/>
            <a:t>pe</a:t>
          </a:r>
          <a:r>
            <a:rPr lang="fr-BE" dirty="0"/>
            <a:t>, 2040 &gt; 10.000 </a:t>
          </a:r>
          <a:r>
            <a:rPr lang="fr-BE" dirty="0" err="1"/>
            <a:t>pe</a:t>
          </a:r>
          <a:r>
            <a:rPr lang="fr-BE" dirty="0"/>
            <a:t>) </a:t>
          </a:r>
          <a:endParaRPr lang="en-IE" dirty="0"/>
        </a:p>
      </dgm:t>
    </dgm:pt>
    <dgm:pt modelId="{C9086EB4-0774-4B15-93B2-B80B5BA6E748}" type="parTrans" cxnId="{B712DDAF-5BF0-4C5B-951C-AA6608F40D79}">
      <dgm:prSet/>
      <dgm:spPr/>
      <dgm:t>
        <a:bodyPr/>
        <a:lstStyle/>
        <a:p>
          <a:endParaRPr lang="en-IE"/>
        </a:p>
      </dgm:t>
    </dgm:pt>
    <dgm:pt modelId="{BFBC022C-C878-460D-9CDE-854A016F1029}" type="sibTrans" cxnId="{B712DDAF-5BF0-4C5B-951C-AA6608F40D79}">
      <dgm:prSet/>
      <dgm:spPr/>
      <dgm:t>
        <a:bodyPr/>
        <a:lstStyle/>
        <a:p>
          <a:endParaRPr lang="en-IE"/>
        </a:p>
      </dgm:t>
    </dgm:pt>
    <dgm:pt modelId="{2DD84431-F563-45B3-9463-10576B348393}">
      <dgm:prSet phldrT="[Text]"/>
      <dgm:spPr/>
      <dgm:t>
        <a:bodyPr/>
        <a:lstStyle/>
        <a:p>
          <a:endParaRPr lang="en-IE" dirty="0"/>
        </a:p>
      </dgm:t>
    </dgm:pt>
    <dgm:pt modelId="{8D74E9CB-0008-4A62-B44E-24AD1E9CBA9C}" type="parTrans" cxnId="{4DB1B0D7-5C54-41A5-A435-FDAEA3A487FC}">
      <dgm:prSet/>
      <dgm:spPr/>
      <dgm:t>
        <a:bodyPr/>
        <a:lstStyle/>
        <a:p>
          <a:endParaRPr lang="en-IE"/>
        </a:p>
      </dgm:t>
    </dgm:pt>
    <dgm:pt modelId="{F49F5500-236E-4EC0-A5F2-473706273DAD}" type="sibTrans" cxnId="{4DB1B0D7-5C54-41A5-A435-FDAEA3A487FC}">
      <dgm:prSet/>
      <dgm:spPr/>
      <dgm:t>
        <a:bodyPr/>
        <a:lstStyle/>
        <a:p>
          <a:endParaRPr lang="en-IE"/>
        </a:p>
      </dgm:t>
    </dgm:pt>
    <dgm:pt modelId="{75635A0E-9EF0-47AA-ABA8-70C4FC80C666}">
      <dgm:prSet phldrT="[Text]"/>
      <dgm:spPr/>
      <dgm:t>
        <a:bodyPr/>
        <a:lstStyle/>
        <a:p>
          <a:r>
            <a:rPr lang="fr-BE" dirty="0"/>
            <a:t>Areas sensitive to eutrophication </a:t>
          </a:r>
          <a:endParaRPr lang="en-IE" dirty="0"/>
        </a:p>
      </dgm:t>
    </dgm:pt>
    <dgm:pt modelId="{6FD54998-9331-4B2C-B44F-A853D729B716}" type="parTrans" cxnId="{A78CB3D2-EFD3-48E9-881E-D959B519B241}">
      <dgm:prSet/>
      <dgm:spPr/>
      <dgm:t>
        <a:bodyPr/>
        <a:lstStyle/>
        <a:p>
          <a:endParaRPr lang="en-IE"/>
        </a:p>
      </dgm:t>
    </dgm:pt>
    <dgm:pt modelId="{2F7AF43D-C9FA-404D-B012-9FB26B7F322A}" type="sibTrans" cxnId="{A78CB3D2-EFD3-48E9-881E-D959B519B241}">
      <dgm:prSet/>
      <dgm:spPr/>
      <dgm:t>
        <a:bodyPr/>
        <a:lstStyle/>
        <a:p>
          <a:endParaRPr lang="en-IE"/>
        </a:p>
      </dgm:t>
    </dgm:pt>
    <dgm:pt modelId="{D4E29765-B203-416B-BC44-6FCC6B694DC8}">
      <dgm:prSet phldrT="[Text]"/>
      <dgm:spPr/>
      <dgm:t>
        <a:bodyPr/>
        <a:lstStyle/>
        <a:p>
          <a:r>
            <a:rPr lang="fr-BE" dirty="0" err="1"/>
            <a:t>Revised</a:t>
          </a:r>
          <a:r>
            <a:rPr lang="fr-BE" dirty="0"/>
            <a:t> </a:t>
          </a:r>
          <a:r>
            <a:rPr lang="fr-BE" dirty="0" err="1"/>
            <a:t>criteria</a:t>
          </a:r>
          <a:r>
            <a:rPr lang="fr-BE" dirty="0"/>
            <a:t> in Annex II</a:t>
          </a:r>
          <a:endParaRPr lang="en-IE" dirty="0"/>
        </a:p>
      </dgm:t>
    </dgm:pt>
    <dgm:pt modelId="{AFDFED57-B637-4821-9072-9095E1787C24}" type="parTrans" cxnId="{6FAEB9AA-0894-456C-9E23-27CACF371FC5}">
      <dgm:prSet/>
      <dgm:spPr/>
      <dgm:t>
        <a:bodyPr/>
        <a:lstStyle/>
        <a:p>
          <a:endParaRPr lang="en-IE"/>
        </a:p>
      </dgm:t>
    </dgm:pt>
    <dgm:pt modelId="{E8D16E04-F9F2-4BB8-98EC-9926F1D75114}" type="sibTrans" cxnId="{6FAEB9AA-0894-456C-9E23-27CACF371FC5}">
      <dgm:prSet/>
      <dgm:spPr/>
      <dgm:t>
        <a:bodyPr/>
        <a:lstStyle/>
        <a:p>
          <a:endParaRPr lang="en-IE"/>
        </a:p>
      </dgm:t>
    </dgm:pt>
    <dgm:pt modelId="{AEF6BA33-EE90-452D-9FCF-F095AE45FB5F}">
      <dgm:prSet phldrT="[Text]"/>
      <dgm:spPr/>
      <dgm:t>
        <a:bodyPr/>
        <a:lstStyle/>
        <a:p>
          <a:r>
            <a:rPr lang="fr-BE" dirty="0"/>
            <a:t>Risk-</a:t>
          </a:r>
          <a:r>
            <a:rPr lang="fr-BE" dirty="0" err="1"/>
            <a:t>based</a:t>
          </a:r>
          <a:r>
            <a:rPr lang="fr-BE" dirty="0"/>
            <a:t> </a:t>
          </a:r>
          <a:r>
            <a:rPr lang="fr-BE" dirty="0" err="1"/>
            <a:t>approach</a:t>
          </a:r>
          <a:r>
            <a:rPr lang="fr-BE" dirty="0"/>
            <a:t> </a:t>
          </a:r>
          <a:endParaRPr lang="en-IE" dirty="0"/>
        </a:p>
      </dgm:t>
    </dgm:pt>
    <dgm:pt modelId="{DA28ABA8-63FE-4088-89D7-413B19DC2148}" type="parTrans" cxnId="{223D2B9B-FD71-4DE2-9480-8183628FA9C6}">
      <dgm:prSet/>
      <dgm:spPr/>
      <dgm:t>
        <a:bodyPr/>
        <a:lstStyle/>
        <a:p>
          <a:endParaRPr lang="en-IE"/>
        </a:p>
      </dgm:t>
    </dgm:pt>
    <dgm:pt modelId="{7E88AEE9-85EA-499A-9889-3A6C25B235A2}" type="sibTrans" cxnId="{223D2B9B-FD71-4DE2-9480-8183628FA9C6}">
      <dgm:prSet/>
      <dgm:spPr/>
      <dgm:t>
        <a:bodyPr/>
        <a:lstStyle/>
        <a:p>
          <a:endParaRPr lang="en-IE"/>
        </a:p>
      </dgm:t>
    </dgm:pt>
    <dgm:pt modelId="{BA22A479-9E16-450B-B006-AC6555D13749}">
      <dgm:prSet phldrT="[Text]"/>
      <dgm:spPr/>
      <dgm:t>
        <a:bodyPr/>
        <a:lstStyle/>
        <a:p>
          <a:r>
            <a:rPr lang="fr-BE" dirty="0"/>
            <a:t>N/P </a:t>
          </a:r>
          <a:r>
            <a:rPr lang="fr-BE" dirty="0" err="1"/>
            <a:t>treatment</a:t>
          </a:r>
          <a:r>
            <a:rPr lang="fr-BE" dirty="0"/>
            <a:t> &gt; 100.000 p.e. (2035)  </a:t>
          </a:r>
          <a:endParaRPr lang="en-IE" dirty="0"/>
        </a:p>
      </dgm:t>
    </dgm:pt>
    <dgm:pt modelId="{14BFEB6E-5FBB-4CBF-B100-DC9AD9CFA375}" type="parTrans" cxnId="{EDE4C0AA-E059-4A8E-ADE5-D95232570AF1}">
      <dgm:prSet/>
      <dgm:spPr/>
      <dgm:t>
        <a:bodyPr/>
        <a:lstStyle/>
        <a:p>
          <a:endParaRPr lang="en-IE"/>
        </a:p>
      </dgm:t>
    </dgm:pt>
    <dgm:pt modelId="{7F986338-796F-4E75-A1DC-53057EB829FA}" type="sibTrans" cxnId="{EDE4C0AA-E059-4A8E-ADE5-D95232570AF1}">
      <dgm:prSet/>
      <dgm:spPr/>
      <dgm:t>
        <a:bodyPr/>
        <a:lstStyle/>
        <a:p>
          <a:endParaRPr lang="en-IE"/>
        </a:p>
      </dgm:t>
    </dgm:pt>
    <dgm:pt modelId="{77B158EC-28F0-487D-A823-4E65E92EB112}">
      <dgm:prSet phldrT="[Text]"/>
      <dgm:spPr/>
      <dgm:t>
        <a:bodyPr/>
        <a:lstStyle/>
        <a:p>
          <a:r>
            <a:rPr lang="fr-BE" dirty="0"/>
            <a:t>N/P </a:t>
          </a:r>
          <a:r>
            <a:rPr lang="fr-BE" dirty="0" err="1"/>
            <a:t>treatment</a:t>
          </a:r>
          <a:r>
            <a:rPr lang="fr-BE" dirty="0"/>
            <a:t> &gt; 10.000 p.e. in   </a:t>
          </a:r>
          <a:r>
            <a:rPr lang="fr-BE" dirty="0" err="1"/>
            <a:t>designated</a:t>
          </a:r>
          <a:r>
            <a:rPr lang="fr-BE" dirty="0"/>
            <a:t> areas (2040)</a:t>
          </a:r>
          <a:endParaRPr lang="en-IE" dirty="0"/>
        </a:p>
      </dgm:t>
    </dgm:pt>
    <dgm:pt modelId="{0420169A-991D-4C77-8B5C-A8D661A35F52}" type="parTrans" cxnId="{13582CD7-F405-48A6-92CD-25F1A27B9437}">
      <dgm:prSet/>
      <dgm:spPr/>
      <dgm:t>
        <a:bodyPr/>
        <a:lstStyle/>
        <a:p>
          <a:endParaRPr lang="en-IE"/>
        </a:p>
      </dgm:t>
    </dgm:pt>
    <dgm:pt modelId="{30B2322A-6ECC-421A-A09E-F88A4865FED1}" type="sibTrans" cxnId="{13582CD7-F405-48A6-92CD-25F1A27B9437}">
      <dgm:prSet/>
      <dgm:spPr/>
      <dgm:t>
        <a:bodyPr/>
        <a:lstStyle/>
        <a:p>
          <a:endParaRPr lang="en-IE"/>
        </a:p>
      </dgm:t>
    </dgm:pt>
    <dgm:pt modelId="{7811FC07-55D6-4918-A543-E7FD841B1350}">
      <dgm:prSet phldrT="[Text]"/>
      <dgm:spPr/>
      <dgm:t>
        <a:bodyPr/>
        <a:lstStyle/>
        <a:p>
          <a:r>
            <a:rPr lang="fr-BE" dirty="0"/>
            <a:t>% </a:t>
          </a:r>
          <a:r>
            <a:rPr lang="fr-BE" dirty="0" err="1"/>
            <a:t>reduction</a:t>
          </a:r>
          <a:r>
            <a:rPr lang="fr-BE" dirty="0"/>
            <a:t> </a:t>
          </a:r>
          <a:r>
            <a:rPr lang="fr-BE" dirty="0" err="1"/>
            <a:t>still</a:t>
          </a:r>
          <a:r>
            <a:rPr lang="fr-BE" dirty="0"/>
            <a:t> possible </a:t>
          </a:r>
          <a:endParaRPr lang="en-IE" dirty="0"/>
        </a:p>
      </dgm:t>
    </dgm:pt>
    <dgm:pt modelId="{C6544D8C-BD03-4525-AAAB-5C505BB9B5A6}" type="parTrans" cxnId="{62042556-39ED-4CCA-848D-9CCB4FA84369}">
      <dgm:prSet/>
      <dgm:spPr/>
      <dgm:t>
        <a:bodyPr/>
        <a:lstStyle/>
        <a:p>
          <a:endParaRPr lang="en-IE"/>
        </a:p>
      </dgm:t>
    </dgm:pt>
    <dgm:pt modelId="{A783229A-8D28-48EC-872F-A340B9C759F1}" type="sibTrans" cxnId="{62042556-39ED-4CCA-848D-9CCB4FA84369}">
      <dgm:prSet/>
      <dgm:spPr/>
      <dgm:t>
        <a:bodyPr/>
        <a:lstStyle/>
        <a:p>
          <a:endParaRPr lang="en-IE"/>
        </a:p>
      </dgm:t>
    </dgm:pt>
    <dgm:pt modelId="{9BB504ED-770A-435E-8C64-23CE55836E5F}">
      <dgm:prSet phldrT="[Text]"/>
      <dgm:spPr/>
      <dgm:t>
        <a:bodyPr/>
        <a:lstStyle/>
        <a:p>
          <a:r>
            <a:rPr lang="fr-BE" dirty="0" err="1"/>
            <a:t>Better</a:t>
          </a:r>
          <a:r>
            <a:rPr lang="fr-BE" dirty="0"/>
            <a:t> </a:t>
          </a:r>
          <a:r>
            <a:rPr lang="fr-BE" dirty="0" err="1"/>
            <a:t>connection</a:t>
          </a:r>
          <a:r>
            <a:rPr lang="fr-BE" dirty="0"/>
            <a:t> </a:t>
          </a:r>
          <a:r>
            <a:rPr lang="fr-BE" dirty="0" err="1"/>
            <a:t>with</a:t>
          </a:r>
          <a:r>
            <a:rPr lang="fr-BE" dirty="0"/>
            <a:t> WFD and MSFD</a:t>
          </a:r>
          <a:endParaRPr lang="en-IE" dirty="0"/>
        </a:p>
      </dgm:t>
    </dgm:pt>
    <dgm:pt modelId="{1C39AC2F-8F9C-4664-8A58-2BAD5BDEF76F}" type="parTrans" cxnId="{B1EEA25F-55AC-44DC-9004-29A27A085D59}">
      <dgm:prSet/>
      <dgm:spPr/>
      <dgm:t>
        <a:bodyPr/>
        <a:lstStyle/>
        <a:p>
          <a:endParaRPr lang="en-IE"/>
        </a:p>
      </dgm:t>
    </dgm:pt>
    <dgm:pt modelId="{6A308199-1028-4744-A2F9-2AF5E6CCB47A}" type="sibTrans" cxnId="{B1EEA25F-55AC-44DC-9004-29A27A085D59}">
      <dgm:prSet/>
      <dgm:spPr/>
      <dgm:t>
        <a:bodyPr/>
        <a:lstStyle/>
        <a:p>
          <a:endParaRPr lang="en-IE"/>
        </a:p>
      </dgm:t>
    </dgm:pt>
    <dgm:pt modelId="{DAAE0D48-AA68-4143-B416-7FCB77E80D42}">
      <dgm:prSet phldrT="[Text]"/>
      <dgm:spPr/>
      <dgm:t>
        <a:bodyPr/>
        <a:lstStyle/>
        <a:p>
          <a:r>
            <a:rPr lang="fr-BE" dirty="0" err="1"/>
            <a:t>Revised</a:t>
          </a:r>
          <a:r>
            <a:rPr lang="fr-BE" dirty="0"/>
            <a:t> </a:t>
          </a:r>
          <a:r>
            <a:rPr lang="fr-BE" dirty="0" err="1"/>
            <a:t>list</a:t>
          </a:r>
          <a:r>
            <a:rPr lang="fr-BE" dirty="0"/>
            <a:t> by 2025</a:t>
          </a:r>
          <a:endParaRPr lang="en-IE" dirty="0"/>
        </a:p>
      </dgm:t>
    </dgm:pt>
    <dgm:pt modelId="{2F9DAE8C-E591-4C6E-B013-337BC591D38C}" type="parTrans" cxnId="{E6C1EBED-1748-46E2-A156-370A2A4146BD}">
      <dgm:prSet/>
      <dgm:spPr/>
      <dgm:t>
        <a:bodyPr/>
        <a:lstStyle/>
        <a:p>
          <a:endParaRPr lang="en-IE"/>
        </a:p>
      </dgm:t>
    </dgm:pt>
    <dgm:pt modelId="{2AB042A7-709F-4BD3-8817-B00D0E433467}" type="sibTrans" cxnId="{E6C1EBED-1748-46E2-A156-370A2A4146BD}">
      <dgm:prSet/>
      <dgm:spPr/>
      <dgm:t>
        <a:bodyPr/>
        <a:lstStyle/>
        <a:p>
          <a:endParaRPr lang="en-IE"/>
        </a:p>
      </dgm:t>
    </dgm:pt>
    <dgm:pt modelId="{675C0282-E43D-48EE-83AC-229EDDC4911D}">
      <dgm:prSet phldrT="[Text]"/>
      <dgm:spPr/>
      <dgm:t>
        <a:bodyPr/>
        <a:lstStyle/>
        <a:p>
          <a:r>
            <a:rPr lang="fr-BE" dirty="0"/>
            <a:t>In the IA, 50% of </a:t>
          </a:r>
          <a:r>
            <a:rPr lang="fr-BE" dirty="0" err="1"/>
            <a:t>facilities</a:t>
          </a:r>
          <a:r>
            <a:rPr lang="fr-BE" dirty="0"/>
            <a:t> &gt; 10.000 </a:t>
          </a:r>
          <a:r>
            <a:rPr lang="fr-BE" dirty="0" err="1"/>
            <a:t>pe</a:t>
          </a:r>
          <a:r>
            <a:rPr lang="fr-BE" dirty="0"/>
            <a:t> not </a:t>
          </a:r>
          <a:r>
            <a:rPr lang="fr-BE" dirty="0" err="1"/>
            <a:t>yet</a:t>
          </a:r>
          <a:r>
            <a:rPr lang="fr-BE" dirty="0"/>
            <a:t> </a:t>
          </a:r>
          <a:r>
            <a:rPr lang="fr-BE" dirty="0" err="1"/>
            <a:t>equipped</a:t>
          </a:r>
          <a:r>
            <a:rPr lang="fr-BE" dirty="0"/>
            <a:t> </a:t>
          </a:r>
          <a:r>
            <a:rPr lang="fr-BE" dirty="0" err="1"/>
            <a:t>will</a:t>
          </a:r>
          <a:r>
            <a:rPr lang="fr-BE" dirty="0"/>
            <a:t> have to </a:t>
          </a:r>
          <a:r>
            <a:rPr lang="fr-BE" dirty="0" err="1"/>
            <a:t>be</a:t>
          </a:r>
          <a:r>
            <a:rPr lang="fr-BE" dirty="0"/>
            <a:t> </a:t>
          </a:r>
          <a:r>
            <a:rPr lang="fr-BE" dirty="0" err="1"/>
            <a:t>equipped</a:t>
          </a:r>
          <a:r>
            <a:rPr lang="fr-BE" dirty="0"/>
            <a:t> </a:t>
          </a:r>
          <a:endParaRPr lang="en-IE" dirty="0"/>
        </a:p>
      </dgm:t>
    </dgm:pt>
    <dgm:pt modelId="{DCF3EC22-AF2F-41DC-A8B2-7684BE26E07D}" type="parTrans" cxnId="{14C5556D-DA09-422F-8064-97DD3D4BE9BC}">
      <dgm:prSet/>
      <dgm:spPr/>
      <dgm:t>
        <a:bodyPr/>
        <a:lstStyle/>
        <a:p>
          <a:endParaRPr lang="en-US"/>
        </a:p>
      </dgm:t>
    </dgm:pt>
    <dgm:pt modelId="{345D4724-35CB-404A-AE47-2310EB290AB3}" type="sibTrans" cxnId="{14C5556D-DA09-422F-8064-97DD3D4BE9BC}">
      <dgm:prSet/>
      <dgm:spPr/>
      <dgm:t>
        <a:bodyPr/>
        <a:lstStyle/>
        <a:p>
          <a:endParaRPr lang="en-US"/>
        </a:p>
      </dgm:t>
    </dgm:pt>
    <dgm:pt modelId="{74ED25AC-75F6-435A-B484-BA02581BA0AC}" type="pres">
      <dgm:prSet presAssocID="{3FAA6634-7EE2-4D9E-A287-7FC59899251E}" presName="Name0" presStyleCnt="0">
        <dgm:presLayoutVars>
          <dgm:dir/>
          <dgm:animLvl val="lvl"/>
          <dgm:resizeHandles val="exact"/>
        </dgm:presLayoutVars>
      </dgm:prSet>
      <dgm:spPr/>
    </dgm:pt>
    <dgm:pt modelId="{CF38B0A8-EEF0-4FEA-AD10-5E8A3948005C}" type="pres">
      <dgm:prSet presAssocID="{AEF6BA33-EE90-452D-9FCF-F095AE45FB5F}" presName="composite" presStyleCnt="0"/>
      <dgm:spPr/>
    </dgm:pt>
    <dgm:pt modelId="{9DBA2B05-A2A2-43A7-9CBD-73B812B96FCC}" type="pres">
      <dgm:prSet presAssocID="{AEF6BA33-EE90-452D-9FCF-F095AE45FB5F}" presName="parTx" presStyleLbl="alignNode1" presStyleIdx="0" presStyleCnt="3">
        <dgm:presLayoutVars>
          <dgm:chMax val="0"/>
          <dgm:chPref val="0"/>
          <dgm:bulletEnabled val="1"/>
        </dgm:presLayoutVars>
      </dgm:prSet>
      <dgm:spPr/>
    </dgm:pt>
    <dgm:pt modelId="{2EAD4B48-40ED-4628-AEF1-6EE7063A57A2}" type="pres">
      <dgm:prSet presAssocID="{AEF6BA33-EE90-452D-9FCF-F095AE45FB5F}" presName="desTx" presStyleLbl="alignAccFollowNode1" presStyleIdx="0" presStyleCnt="3">
        <dgm:presLayoutVars>
          <dgm:bulletEnabled val="1"/>
        </dgm:presLayoutVars>
      </dgm:prSet>
      <dgm:spPr/>
    </dgm:pt>
    <dgm:pt modelId="{AE47ED8E-93C2-497D-993E-C78EE92B2B12}" type="pres">
      <dgm:prSet presAssocID="{7E88AEE9-85EA-499A-9889-3A6C25B235A2}" presName="space" presStyleCnt="0"/>
      <dgm:spPr/>
    </dgm:pt>
    <dgm:pt modelId="{EFBE3890-81C7-47E3-A8BA-A72BCA82CF47}" type="pres">
      <dgm:prSet presAssocID="{75635A0E-9EF0-47AA-ABA8-70C4FC80C666}" presName="composite" presStyleCnt="0"/>
      <dgm:spPr/>
    </dgm:pt>
    <dgm:pt modelId="{052670AA-A71B-4F8B-8D99-D716FA36AF33}" type="pres">
      <dgm:prSet presAssocID="{75635A0E-9EF0-47AA-ABA8-70C4FC80C666}" presName="parTx" presStyleLbl="alignNode1" presStyleIdx="1" presStyleCnt="3">
        <dgm:presLayoutVars>
          <dgm:chMax val="0"/>
          <dgm:chPref val="0"/>
          <dgm:bulletEnabled val="1"/>
        </dgm:presLayoutVars>
      </dgm:prSet>
      <dgm:spPr/>
    </dgm:pt>
    <dgm:pt modelId="{67CD55A8-C09C-4372-BA06-F4B85B7B3B07}" type="pres">
      <dgm:prSet presAssocID="{75635A0E-9EF0-47AA-ABA8-70C4FC80C666}" presName="desTx" presStyleLbl="alignAccFollowNode1" presStyleIdx="1" presStyleCnt="3">
        <dgm:presLayoutVars>
          <dgm:bulletEnabled val="1"/>
        </dgm:presLayoutVars>
      </dgm:prSet>
      <dgm:spPr/>
    </dgm:pt>
    <dgm:pt modelId="{94A4A3A9-6167-4215-9228-1915CA12D42E}" type="pres">
      <dgm:prSet presAssocID="{2F7AF43D-C9FA-404D-B012-9FB26B7F322A}" presName="space" presStyleCnt="0"/>
      <dgm:spPr/>
    </dgm:pt>
    <dgm:pt modelId="{43831B81-54D6-435E-8AB5-C9F277964024}" type="pres">
      <dgm:prSet presAssocID="{C31F1FB2-844C-45E1-9D08-CC425AD6CC4D}" presName="composite" presStyleCnt="0"/>
      <dgm:spPr/>
    </dgm:pt>
    <dgm:pt modelId="{A4529AC1-8B57-4652-8943-2CA974765871}" type="pres">
      <dgm:prSet presAssocID="{C31F1FB2-844C-45E1-9D08-CC425AD6CC4D}" presName="parTx" presStyleLbl="alignNode1" presStyleIdx="2" presStyleCnt="3">
        <dgm:presLayoutVars>
          <dgm:chMax val="0"/>
          <dgm:chPref val="0"/>
          <dgm:bulletEnabled val="1"/>
        </dgm:presLayoutVars>
      </dgm:prSet>
      <dgm:spPr/>
    </dgm:pt>
    <dgm:pt modelId="{68D20286-AFB4-4D60-B4C3-DBC9A5B91A29}" type="pres">
      <dgm:prSet presAssocID="{C31F1FB2-844C-45E1-9D08-CC425AD6CC4D}" presName="desTx" presStyleLbl="alignAccFollowNode1" presStyleIdx="2" presStyleCnt="3">
        <dgm:presLayoutVars>
          <dgm:bulletEnabled val="1"/>
        </dgm:presLayoutVars>
      </dgm:prSet>
      <dgm:spPr/>
    </dgm:pt>
  </dgm:ptLst>
  <dgm:cxnLst>
    <dgm:cxn modelId="{C4493E09-07BB-4E56-8300-65EAFE221AB9}" type="presOf" srcId="{C31F1FB2-844C-45E1-9D08-CC425AD6CC4D}" destId="{A4529AC1-8B57-4652-8943-2CA974765871}" srcOrd="0" destOrd="0" presId="urn:microsoft.com/office/officeart/2005/8/layout/hList1"/>
    <dgm:cxn modelId="{F6E75614-98FF-4D85-ABD2-B36BDB44B2F9}" type="presOf" srcId="{BA22A479-9E16-450B-B006-AC6555D13749}" destId="{2EAD4B48-40ED-4628-AEF1-6EE7063A57A2}" srcOrd="0" destOrd="0" presId="urn:microsoft.com/office/officeart/2005/8/layout/hList1"/>
    <dgm:cxn modelId="{4EF3661A-B023-469F-B7E8-74949B33FD46}" type="presOf" srcId="{3FAA6634-7EE2-4D9E-A287-7FC59899251E}" destId="{74ED25AC-75F6-435A-B484-BA02581BA0AC}" srcOrd="0" destOrd="0" presId="urn:microsoft.com/office/officeart/2005/8/layout/hList1"/>
    <dgm:cxn modelId="{B1EEA25F-55AC-44DC-9004-29A27A085D59}" srcId="{75635A0E-9EF0-47AA-ABA8-70C4FC80C666}" destId="{9BB504ED-770A-435E-8C64-23CE55836E5F}" srcOrd="2" destOrd="0" parTransId="{1C39AC2F-8F9C-4664-8A58-2BAD5BDEF76F}" sibTransId="{6A308199-1028-4744-A2F9-2AF5E6CCB47A}"/>
    <dgm:cxn modelId="{881AEA63-B6CC-4E3A-884D-78FD97F8DA0A}" type="presOf" srcId="{AEF6BA33-EE90-452D-9FCF-F095AE45FB5F}" destId="{9DBA2B05-A2A2-43A7-9CBD-73B812B96FCC}" srcOrd="0" destOrd="0" presId="urn:microsoft.com/office/officeart/2005/8/layout/hList1"/>
    <dgm:cxn modelId="{9772FE47-C73C-4DD5-AF8C-A0566FFF10E9}" type="presOf" srcId="{D4E29765-B203-416B-BC44-6FCC6B694DC8}" destId="{67CD55A8-C09C-4372-BA06-F4B85B7B3B07}" srcOrd="0" destOrd="1" presId="urn:microsoft.com/office/officeart/2005/8/layout/hList1"/>
    <dgm:cxn modelId="{14C5556D-DA09-422F-8064-97DD3D4BE9BC}" srcId="{AEF6BA33-EE90-452D-9FCF-F095AE45FB5F}" destId="{675C0282-E43D-48EE-83AC-229EDDC4911D}" srcOrd="2" destOrd="0" parTransId="{DCF3EC22-AF2F-41DC-A8B2-7684BE26E07D}" sibTransId="{345D4724-35CB-404A-AE47-2310EB290AB3}"/>
    <dgm:cxn modelId="{19C52B55-8243-40E5-8864-C9B48CF6FBC1}" type="presOf" srcId="{2DD84431-F563-45B3-9463-10576B348393}" destId="{68D20286-AFB4-4D60-B4C3-DBC9A5B91A29}" srcOrd="0" destOrd="2" presId="urn:microsoft.com/office/officeart/2005/8/layout/hList1"/>
    <dgm:cxn modelId="{684FD155-5E59-4E24-8A79-A3C9BF2C282F}" type="presOf" srcId="{9BB504ED-770A-435E-8C64-23CE55836E5F}" destId="{67CD55A8-C09C-4372-BA06-F4B85B7B3B07}" srcOrd="0" destOrd="2" presId="urn:microsoft.com/office/officeart/2005/8/layout/hList1"/>
    <dgm:cxn modelId="{DB22DE55-74AD-4129-996C-AAB8F9C15DAA}" type="presOf" srcId="{7811FC07-55D6-4918-A543-E7FD841B1350}" destId="{68D20286-AFB4-4D60-B4C3-DBC9A5B91A29}" srcOrd="0" destOrd="1" presId="urn:microsoft.com/office/officeart/2005/8/layout/hList1"/>
    <dgm:cxn modelId="{62042556-39ED-4CCA-848D-9CCB4FA84369}" srcId="{C31F1FB2-844C-45E1-9D08-CC425AD6CC4D}" destId="{7811FC07-55D6-4918-A543-E7FD841B1350}" srcOrd="1" destOrd="0" parTransId="{C6544D8C-BD03-4525-AAAB-5C505BB9B5A6}" sibTransId="{A783229A-8D28-48EC-872F-A340B9C759F1}"/>
    <dgm:cxn modelId="{223D2B9B-FD71-4DE2-9480-8183628FA9C6}" srcId="{3FAA6634-7EE2-4D9E-A287-7FC59899251E}" destId="{AEF6BA33-EE90-452D-9FCF-F095AE45FB5F}" srcOrd="0" destOrd="0" parTransId="{DA28ABA8-63FE-4088-89D7-413B19DC2148}" sibTransId="{7E88AEE9-85EA-499A-9889-3A6C25B235A2}"/>
    <dgm:cxn modelId="{5715849B-D92E-4197-878F-EBF1B714FA57}" type="presOf" srcId="{DFB0B66A-E985-417F-8F3C-A287CE90BA30}" destId="{68D20286-AFB4-4D60-B4C3-DBC9A5B91A29}" srcOrd="0" destOrd="0" presId="urn:microsoft.com/office/officeart/2005/8/layout/hList1"/>
    <dgm:cxn modelId="{6FAEB9AA-0894-456C-9E23-27CACF371FC5}" srcId="{75635A0E-9EF0-47AA-ABA8-70C4FC80C666}" destId="{D4E29765-B203-416B-BC44-6FCC6B694DC8}" srcOrd="1" destOrd="0" parTransId="{AFDFED57-B637-4821-9072-9095E1787C24}" sibTransId="{E8D16E04-F9F2-4BB8-98EC-9926F1D75114}"/>
    <dgm:cxn modelId="{EDE4C0AA-E059-4A8E-ADE5-D95232570AF1}" srcId="{AEF6BA33-EE90-452D-9FCF-F095AE45FB5F}" destId="{BA22A479-9E16-450B-B006-AC6555D13749}" srcOrd="0" destOrd="0" parTransId="{14BFEB6E-5FBB-4CBF-B100-DC9AD9CFA375}" sibTransId="{7F986338-796F-4E75-A1DC-53057EB829FA}"/>
    <dgm:cxn modelId="{B712DDAF-5BF0-4C5B-951C-AA6608F40D79}" srcId="{C31F1FB2-844C-45E1-9D08-CC425AD6CC4D}" destId="{DFB0B66A-E985-417F-8F3C-A287CE90BA30}" srcOrd="0" destOrd="0" parTransId="{C9086EB4-0774-4B15-93B2-B80B5BA6E748}" sibTransId="{BFBC022C-C878-460D-9CDE-854A016F1029}"/>
    <dgm:cxn modelId="{AD2526B7-8249-439A-80C6-1516A216AFC8}" srcId="{3FAA6634-7EE2-4D9E-A287-7FC59899251E}" destId="{C31F1FB2-844C-45E1-9D08-CC425AD6CC4D}" srcOrd="2" destOrd="0" parTransId="{3E61A021-4B7D-4F08-A872-7CCE5A332BB0}" sibTransId="{C7E7FAD6-2116-4D27-9968-930A473C869D}"/>
    <dgm:cxn modelId="{25EB86C0-834C-4392-B6D1-4822306BAA92}" type="presOf" srcId="{77B158EC-28F0-487D-A823-4E65E92EB112}" destId="{2EAD4B48-40ED-4628-AEF1-6EE7063A57A2}" srcOrd="0" destOrd="1" presId="urn:microsoft.com/office/officeart/2005/8/layout/hList1"/>
    <dgm:cxn modelId="{A78CB3D2-EFD3-48E9-881E-D959B519B241}" srcId="{3FAA6634-7EE2-4D9E-A287-7FC59899251E}" destId="{75635A0E-9EF0-47AA-ABA8-70C4FC80C666}" srcOrd="1" destOrd="0" parTransId="{6FD54998-9331-4B2C-B44F-A853D729B716}" sibTransId="{2F7AF43D-C9FA-404D-B012-9FB26B7F322A}"/>
    <dgm:cxn modelId="{13582CD7-F405-48A6-92CD-25F1A27B9437}" srcId="{AEF6BA33-EE90-452D-9FCF-F095AE45FB5F}" destId="{77B158EC-28F0-487D-A823-4E65E92EB112}" srcOrd="1" destOrd="0" parTransId="{0420169A-991D-4C77-8B5C-A8D661A35F52}" sibTransId="{30B2322A-6ECC-421A-A09E-F88A4865FED1}"/>
    <dgm:cxn modelId="{4DB1B0D7-5C54-41A5-A435-FDAEA3A487FC}" srcId="{C31F1FB2-844C-45E1-9D08-CC425AD6CC4D}" destId="{2DD84431-F563-45B3-9463-10576B348393}" srcOrd="2" destOrd="0" parTransId="{8D74E9CB-0008-4A62-B44E-24AD1E9CBA9C}" sibTransId="{F49F5500-236E-4EC0-A5F2-473706273DAD}"/>
    <dgm:cxn modelId="{639506DA-57C0-4A49-8A33-33319EC88E24}" type="presOf" srcId="{675C0282-E43D-48EE-83AC-229EDDC4911D}" destId="{2EAD4B48-40ED-4628-AEF1-6EE7063A57A2}" srcOrd="0" destOrd="2" presId="urn:microsoft.com/office/officeart/2005/8/layout/hList1"/>
    <dgm:cxn modelId="{EC8468E0-364F-4BEE-B48B-5261831E8330}" type="presOf" srcId="{75635A0E-9EF0-47AA-ABA8-70C4FC80C666}" destId="{052670AA-A71B-4F8B-8D99-D716FA36AF33}" srcOrd="0" destOrd="0" presId="urn:microsoft.com/office/officeart/2005/8/layout/hList1"/>
    <dgm:cxn modelId="{1B635AE1-BF30-4A21-94F1-1316E25E7990}" type="presOf" srcId="{DAAE0D48-AA68-4143-B416-7FCB77E80D42}" destId="{67CD55A8-C09C-4372-BA06-F4B85B7B3B07}" srcOrd="0" destOrd="0" presId="urn:microsoft.com/office/officeart/2005/8/layout/hList1"/>
    <dgm:cxn modelId="{E6C1EBED-1748-46E2-A156-370A2A4146BD}" srcId="{75635A0E-9EF0-47AA-ABA8-70C4FC80C666}" destId="{DAAE0D48-AA68-4143-B416-7FCB77E80D42}" srcOrd="0" destOrd="0" parTransId="{2F9DAE8C-E591-4C6E-B013-337BC591D38C}" sibTransId="{2AB042A7-709F-4BD3-8817-B00D0E433467}"/>
    <dgm:cxn modelId="{EEFF6692-E1F5-4FAF-8413-B62B7C5CDFE8}" type="presParOf" srcId="{74ED25AC-75F6-435A-B484-BA02581BA0AC}" destId="{CF38B0A8-EEF0-4FEA-AD10-5E8A3948005C}" srcOrd="0" destOrd="0" presId="urn:microsoft.com/office/officeart/2005/8/layout/hList1"/>
    <dgm:cxn modelId="{04269194-E95F-4169-81ED-FE20EB648ECF}" type="presParOf" srcId="{CF38B0A8-EEF0-4FEA-AD10-5E8A3948005C}" destId="{9DBA2B05-A2A2-43A7-9CBD-73B812B96FCC}" srcOrd="0" destOrd="0" presId="urn:microsoft.com/office/officeart/2005/8/layout/hList1"/>
    <dgm:cxn modelId="{D24DA556-7212-478F-821D-EF7A8F60B169}" type="presParOf" srcId="{CF38B0A8-EEF0-4FEA-AD10-5E8A3948005C}" destId="{2EAD4B48-40ED-4628-AEF1-6EE7063A57A2}" srcOrd="1" destOrd="0" presId="urn:microsoft.com/office/officeart/2005/8/layout/hList1"/>
    <dgm:cxn modelId="{F75468E9-3E00-4ACF-B9FC-303B23CFADAF}" type="presParOf" srcId="{74ED25AC-75F6-435A-B484-BA02581BA0AC}" destId="{AE47ED8E-93C2-497D-993E-C78EE92B2B12}" srcOrd="1" destOrd="0" presId="urn:microsoft.com/office/officeart/2005/8/layout/hList1"/>
    <dgm:cxn modelId="{A099D6D1-8F2F-474A-B7C2-DA384AA2C7C8}" type="presParOf" srcId="{74ED25AC-75F6-435A-B484-BA02581BA0AC}" destId="{EFBE3890-81C7-47E3-A8BA-A72BCA82CF47}" srcOrd="2" destOrd="0" presId="urn:microsoft.com/office/officeart/2005/8/layout/hList1"/>
    <dgm:cxn modelId="{27CD45C0-613A-4879-8DDC-DECF7DBB7221}" type="presParOf" srcId="{EFBE3890-81C7-47E3-A8BA-A72BCA82CF47}" destId="{052670AA-A71B-4F8B-8D99-D716FA36AF33}" srcOrd="0" destOrd="0" presId="urn:microsoft.com/office/officeart/2005/8/layout/hList1"/>
    <dgm:cxn modelId="{7817B501-F197-4F60-8261-F3F26FFDD317}" type="presParOf" srcId="{EFBE3890-81C7-47E3-A8BA-A72BCA82CF47}" destId="{67CD55A8-C09C-4372-BA06-F4B85B7B3B07}" srcOrd="1" destOrd="0" presId="urn:microsoft.com/office/officeart/2005/8/layout/hList1"/>
    <dgm:cxn modelId="{CB30C3AD-4D70-43C4-BB36-A25F63DE7226}" type="presParOf" srcId="{74ED25AC-75F6-435A-B484-BA02581BA0AC}" destId="{94A4A3A9-6167-4215-9228-1915CA12D42E}" srcOrd="3" destOrd="0" presId="urn:microsoft.com/office/officeart/2005/8/layout/hList1"/>
    <dgm:cxn modelId="{46D25E78-D340-4671-B99D-6C547838CCCB}" type="presParOf" srcId="{74ED25AC-75F6-435A-B484-BA02581BA0AC}" destId="{43831B81-54D6-435E-8AB5-C9F277964024}" srcOrd="4" destOrd="0" presId="urn:microsoft.com/office/officeart/2005/8/layout/hList1"/>
    <dgm:cxn modelId="{37E6BE5A-429F-4F5E-939D-227F0E61C411}" type="presParOf" srcId="{43831B81-54D6-435E-8AB5-C9F277964024}" destId="{A4529AC1-8B57-4652-8943-2CA974765871}" srcOrd="0" destOrd="0" presId="urn:microsoft.com/office/officeart/2005/8/layout/hList1"/>
    <dgm:cxn modelId="{808CA13A-4D99-4A49-9CC5-63184D7972E5}" type="presParOf" srcId="{43831B81-54D6-435E-8AB5-C9F277964024}" destId="{68D20286-AFB4-4D60-B4C3-DBC9A5B91A29}" srcOrd="1" destOrd="0" presId="urn:microsoft.com/office/officeart/2005/8/layout/h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3FAA6634-7EE2-4D9E-A287-7FC59899251E}" type="doc">
      <dgm:prSet loTypeId="urn:microsoft.com/office/officeart/2005/8/layout/hList1" loCatId="list" qsTypeId="urn:microsoft.com/office/officeart/2005/8/quickstyle/simple1" qsCatId="simple" csTypeId="urn:microsoft.com/office/officeart/2005/8/colors/colorful4" csCatId="colorful" phldr="1"/>
      <dgm:spPr/>
      <dgm:t>
        <a:bodyPr/>
        <a:lstStyle/>
        <a:p>
          <a:endParaRPr lang="en-IE"/>
        </a:p>
      </dgm:t>
    </dgm:pt>
    <dgm:pt modelId="{C31F1FB2-844C-45E1-9D08-CC425AD6CC4D}">
      <dgm:prSet phldrT="[Text]"/>
      <dgm:spPr/>
      <dgm:t>
        <a:bodyPr/>
        <a:lstStyle/>
        <a:p>
          <a:r>
            <a:rPr lang="fr-BE" dirty="0"/>
            <a:t>Areas at </a:t>
          </a:r>
          <a:r>
            <a:rPr lang="fr-BE" dirty="0" err="1"/>
            <a:t>risk</a:t>
          </a:r>
          <a:r>
            <a:rPr lang="fr-BE" dirty="0"/>
            <a:t> </a:t>
          </a:r>
          <a:endParaRPr lang="en-IE" dirty="0"/>
        </a:p>
      </dgm:t>
    </dgm:pt>
    <dgm:pt modelId="{3E61A021-4B7D-4F08-A872-7CCE5A332BB0}" type="parTrans" cxnId="{AD2526B7-8249-439A-80C6-1516A216AFC8}">
      <dgm:prSet/>
      <dgm:spPr/>
      <dgm:t>
        <a:bodyPr/>
        <a:lstStyle/>
        <a:p>
          <a:endParaRPr lang="en-IE"/>
        </a:p>
      </dgm:t>
    </dgm:pt>
    <dgm:pt modelId="{C7E7FAD6-2116-4D27-9968-930A473C869D}" type="sibTrans" cxnId="{AD2526B7-8249-439A-80C6-1516A216AFC8}">
      <dgm:prSet/>
      <dgm:spPr/>
      <dgm:t>
        <a:bodyPr/>
        <a:lstStyle/>
        <a:p>
          <a:endParaRPr lang="en-IE"/>
        </a:p>
      </dgm:t>
    </dgm:pt>
    <dgm:pt modelId="{DFB0B66A-E985-417F-8F3C-A287CE90BA30}">
      <dgm:prSet phldrT="[Text]"/>
      <dgm:spPr/>
      <dgm:t>
        <a:bodyPr/>
        <a:lstStyle/>
        <a:p>
          <a:r>
            <a:rPr lang="fr-BE" dirty="0"/>
            <a:t>List of areas by 2030</a:t>
          </a:r>
          <a:endParaRPr lang="en-IE" dirty="0"/>
        </a:p>
      </dgm:t>
    </dgm:pt>
    <dgm:pt modelId="{C9086EB4-0774-4B15-93B2-B80B5BA6E748}" type="parTrans" cxnId="{B712DDAF-5BF0-4C5B-951C-AA6608F40D79}">
      <dgm:prSet/>
      <dgm:spPr/>
      <dgm:t>
        <a:bodyPr/>
        <a:lstStyle/>
        <a:p>
          <a:endParaRPr lang="en-IE"/>
        </a:p>
      </dgm:t>
    </dgm:pt>
    <dgm:pt modelId="{BFBC022C-C878-460D-9CDE-854A016F1029}" type="sibTrans" cxnId="{B712DDAF-5BF0-4C5B-951C-AA6608F40D79}">
      <dgm:prSet/>
      <dgm:spPr/>
      <dgm:t>
        <a:bodyPr/>
        <a:lstStyle/>
        <a:p>
          <a:endParaRPr lang="en-IE"/>
        </a:p>
      </dgm:t>
    </dgm:pt>
    <dgm:pt modelId="{2DD84431-F563-45B3-9463-10576B348393}">
      <dgm:prSet phldrT="[Text]"/>
      <dgm:spPr/>
      <dgm:t>
        <a:bodyPr/>
        <a:lstStyle/>
        <a:p>
          <a:r>
            <a:rPr lang="fr-BE" dirty="0"/>
            <a:t>Clear </a:t>
          </a:r>
          <a:r>
            <a:rPr lang="fr-BE" dirty="0" err="1"/>
            <a:t>criteria</a:t>
          </a:r>
          <a:endParaRPr lang="en-IE" dirty="0"/>
        </a:p>
      </dgm:t>
    </dgm:pt>
    <dgm:pt modelId="{8D74E9CB-0008-4A62-B44E-24AD1E9CBA9C}" type="parTrans" cxnId="{4DB1B0D7-5C54-41A5-A435-FDAEA3A487FC}">
      <dgm:prSet/>
      <dgm:spPr/>
      <dgm:t>
        <a:bodyPr/>
        <a:lstStyle/>
        <a:p>
          <a:endParaRPr lang="en-IE"/>
        </a:p>
      </dgm:t>
    </dgm:pt>
    <dgm:pt modelId="{F49F5500-236E-4EC0-A5F2-473706273DAD}" type="sibTrans" cxnId="{4DB1B0D7-5C54-41A5-A435-FDAEA3A487FC}">
      <dgm:prSet/>
      <dgm:spPr/>
      <dgm:t>
        <a:bodyPr/>
        <a:lstStyle/>
        <a:p>
          <a:endParaRPr lang="en-IE"/>
        </a:p>
      </dgm:t>
    </dgm:pt>
    <dgm:pt modelId="{75635A0E-9EF0-47AA-ABA8-70C4FC80C666}">
      <dgm:prSet phldrT="[Text]"/>
      <dgm:spPr/>
      <dgm:t>
        <a:bodyPr/>
        <a:lstStyle/>
        <a:p>
          <a:r>
            <a:rPr lang="fr-BE" dirty="0"/>
            <a:t>Standards </a:t>
          </a:r>
          <a:endParaRPr lang="en-IE" dirty="0"/>
        </a:p>
      </dgm:t>
    </dgm:pt>
    <dgm:pt modelId="{6FD54998-9331-4B2C-B44F-A853D729B716}" type="parTrans" cxnId="{A78CB3D2-EFD3-48E9-881E-D959B519B241}">
      <dgm:prSet/>
      <dgm:spPr/>
      <dgm:t>
        <a:bodyPr/>
        <a:lstStyle/>
        <a:p>
          <a:endParaRPr lang="en-IE"/>
        </a:p>
      </dgm:t>
    </dgm:pt>
    <dgm:pt modelId="{2F7AF43D-C9FA-404D-B012-9FB26B7F322A}" type="sibTrans" cxnId="{A78CB3D2-EFD3-48E9-881E-D959B519B241}">
      <dgm:prSet/>
      <dgm:spPr/>
      <dgm:t>
        <a:bodyPr/>
        <a:lstStyle/>
        <a:p>
          <a:endParaRPr lang="en-IE"/>
        </a:p>
      </dgm:t>
    </dgm:pt>
    <dgm:pt modelId="{D4E29765-B203-416B-BC44-6FCC6B694DC8}">
      <dgm:prSet phldrT="[Text]"/>
      <dgm:spPr/>
      <dgm:t>
        <a:bodyPr/>
        <a:lstStyle/>
        <a:p>
          <a:r>
            <a:rPr lang="fr-BE" dirty="0"/>
            <a:t>80% </a:t>
          </a:r>
          <a:r>
            <a:rPr lang="fr-BE" dirty="0" err="1"/>
            <a:t>removal</a:t>
          </a:r>
          <a:r>
            <a:rPr lang="fr-BE" dirty="0"/>
            <a:t> of 6 substances of a </a:t>
          </a:r>
          <a:r>
            <a:rPr lang="fr-BE" dirty="0" err="1"/>
            <a:t>list</a:t>
          </a:r>
          <a:r>
            <a:rPr lang="fr-BE" dirty="0"/>
            <a:t> of 12 </a:t>
          </a:r>
          <a:endParaRPr lang="en-IE" dirty="0"/>
        </a:p>
      </dgm:t>
    </dgm:pt>
    <dgm:pt modelId="{AFDFED57-B637-4821-9072-9095E1787C24}" type="parTrans" cxnId="{6FAEB9AA-0894-456C-9E23-27CACF371FC5}">
      <dgm:prSet/>
      <dgm:spPr/>
      <dgm:t>
        <a:bodyPr/>
        <a:lstStyle/>
        <a:p>
          <a:endParaRPr lang="en-IE"/>
        </a:p>
      </dgm:t>
    </dgm:pt>
    <dgm:pt modelId="{E8D16E04-F9F2-4BB8-98EC-9926F1D75114}" type="sibTrans" cxnId="{6FAEB9AA-0894-456C-9E23-27CACF371FC5}">
      <dgm:prSet/>
      <dgm:spPr/>
      <dgm:t>
        <a:bodyPr/>
        <a:lstStyle/>
        <a:p>
          <a:endParaRPr lang="en-IE"/>
        </a:p>
      </dgm:t>
    </dgm:pt>
    <dgm:pt modelId="{AEF6BA33-EE90-452D-9FCF-F095AE45FB5F}">
      <dgm:prSet phldrT="[Text]"/>
      <dgm:spPr/>
      <dgm:t>
        <a:bodyPr/>
        <a:lstStyle/>
        <a:p>
          <a:r>
            <a:rPr lang="fr-BE" dirty="0"/>
            <a:t>Risk-</a:t>
          </a:r>
          <a:r>
            <a:rPr lang="fr-BE" dirty="0" err="1"/>
            <a:t>based</a:t>
          </a:r>
          <a:r>
            <a:rPr lang="fr-BE" dirty="0"/>
            <a:t> </a:t>
          </a:r>
          <a:r>
            <a:rPr lang="fr-BE" dirty="0" err="1"/>
            <a:t>approach</a:t>
          </a:r>
          <a:r>
            <a:rPr lang="fr-BE" dirty="0"/>
            <a:t> </a:t>
          </a:r>
          <a:endParaRPr lang="en-IE" dirty="0"/>
        </a:p>
      </dgm:t>
    </dgm:pt>
    <dgm:pt modelId="{DA28ABA8-63FE-4088-89D7-413B19DC2148}" type="parTrans" cxnId="{223D2B9B-FD71-4DE2-9480-8183628FA9C6}">
      <dgm:prSet/>
      <dgm:spPr/>
      <dgm:t>
        <a:bodyPr/>
        <a:lstStyle/>
        <a:p>
          <a:endParaRPr lang="en-IE"/>
        </a:p>
      </dgm:t>
    </dgm:pt>
    <dgm:pt modelId="{7E88AEE9-85EA-499A-9889-3A6C25B235A2}" type="sibTrans" cxnId="{223D2B9B-FD71-4DE2-9480-8183628FA9C6}">
      <dgm:prSet/>
      <dgm:spPr/>
      <dgm:t>
        <a:bodyPr/>
        <a:lstStyle/>
        <a:p>
          <a:endParaRPr lang="en-IE"/>
        </a:p>
      </dgm:t>
    </dgm:pt>
    <dgm:pt modelId="{BA22A479-9E16-450B-B006-AC6555D13749}">
      <dgm:prSet phldrT="[Text]"/>
      <dgm:spPr/>
      <dgm:t>
        <a:bodyPr/>
        <a:lstStyle/>
        <a:p>
          <a:r>
            <a:rPr lang="fr-BE" dirty="0"/>
            <a:t>All </a:t>
          </a:r>
          <a:r>
            <a:rPr lang="fr-BE" dirty="0" err="1"/>
            <a:t>facilities</a:t>
          </a:r>
          <a:r>
            <a:rPr lang="fr-BE" dirty="0"/>
            <a:t> &gt; 100.000 p.e. (2035) </a:t>
          </a:r>
          <a:endParaRPr lang="en-IE" dirty="0"/>
        </a:p>
      </dgm:t>
    </dgm:pt>
    <dgm:pt modelId="{14BFEB6E-5FBB-4CBF-B100-DC9AD9CFA375}" type="parTrans" cxnId="{EDE4C0AA-E059-4A8E-ADE5-D95232570AF1}">
      <dgm:prSet/>
      <dgm:spPr/>
      <dgm:t>
        <a:bodyPr/>
        <a:lstStyle/>
        <a:p>
          <a:endParaRPr lang="en-IE"/>
        </a:p>
      </dgm:t>
    </dgm:pt>
    <dgm:pt modelId="{7F986338-796F-4E75-A1DC-53057EB829FA}" type="sibTrans" cxnId="{EDE4C0AA-E059-4A8E-ADE5-D95232570AF1}">
      <dgm:prSet/>
      <dgm:spPr/>
      <dgm:t>
        <a:bodyPr/>
        <a:lstStyle/>
        <a:p>
          <a:endParaRPr lang="en-IE"/>
        </a:p>
      </dgm:t>
    </dgm:pt>
    <dgm:pt modelId="{77B158EC-28F0-487D-A823-4E65E92EB112}">
      <dgm:prSet phldrT="[Text]"/>
      <dgm:spPr/>
      <dgm:t>
        <a:bodyPr/>
        <a:lstStyle/>
        <a:p>
          <a:r>
            <a:rPr lang="fr-BE" dirty="0"/>
            <a:t>Facilities &gt; 10.000 p.e. in areas at </a:t>
          </a:r>
          <a:r>
            <a:rPr lang="fr-BE" dirty="0" err="1"/>
            <a:t>risk</a:t>
          </a:r>
          <a:r>
            <a:rPr lang="fr-BE" dirty="0"/>
            <a:t> (2040) </a:t>
          </a:r>
          <a:endParaRPr lang="en-IE" dirty="0"/>
        </a:p>
      </dgm:t>
    </dgm:pt>
    <dgm:pt modelId="{0420169A-991D-4C77-8B5C-A8D661A35F52}" type="parTrans" cxnId="{13582CD7-F405-48A6-92CD-25F1A27B9437}">
      <dgm:prSet/>
      <dgm:spPr/>
      <dgm:t>
        <a:bodyPr/>
        <a:lstStyle/>
        <a:p>
          <a:endParaRPr lang="en-IE"/>
        </a:p>
      </dgm:t>
    </dgm:pt>
    <dgm:pt modelId="{30B2322A-6ECC-421A-A09E-F88A4865FED1}" type="sibTrans" cxnId="{13582CD7-F405-48A6-92CD-25F1A27B9437}">
      <dgm:prSet/>
      <dgm:spPr/>
      <dgm:t>
        <a:bodyPr/>
        <a:lstStyle/>
        <a:p>
          <a:endParaRPr lang="en-IE"/>
        </a:p>
      </dgm:t>
    </dgm:pt>
    <dgm:pt modelId="{74ED25AC-75F6-435A-B484-BA02581BA0AC}" type="pres">
      <dgm:prSet presAssocID="{3FAA6634-7EE2-4D9E-A287-7FC59899251E}" presName="Name0" presStyleCnt="0">
        <dgm:presLayoutVars>
          <dgm:dir/>
          <dgm:animLvl val="lvl"/>
          <dgm:resizeHandles val="exact"/>
        </dgm:presLayoutVars>
      </dgm:prSet>
      <dgm:spPr/>
    </dgm:pt>
    <dgm:pt modelId="{CF38B0A8-EEF0-4FEA-AD10-5E8A3948005C}" type="pres">
      <dgm:prSet presAssocID="{AEF6BA33-EE90-452D-9FCF-F095AE45FB5F}" presName="composite" presStyleCnt="0"/>
      <dgm:spPr/>
    </dgm:pt>
    <dgm:pt modelId="{9DBA2B05-A2A2-43A7-9CBD-73B812B96FCC}" type="pres">
      <dgm:prSet presAssocID="{AEF6BA33-EE90-452D-9FCF-F095AE45FB5F}" presName="parTx" presStyleLbl="alignNode1" presStyleIdx="0" presStyleCnt="3">
        <dgm:presLayoutVars>
          <dgm:chMax val="0"/>
          <dgm:chPref val="0"/>
          <dgm:bulletEnabled val="1"/>
        </dgm:presLayoutVars>
      </dgm:prSet>
      <dgm:spPr/>
    </dgm:pt>
    <dgm:pt modelId="{2EAD4B48-40ED-4628-AEF1-6EE7063A57A2}" type="pres">
      <dgm:prSet presAssocID="{AEF6BA33-EE90-452D-9FCF-F095AE45FB5F}" presName="desTx" presStyleLbl="alignAccFollowNode1" presStyleIdx="0" presStyleCnt="3">
        <dgm:presLayoutVars>
          <dgm:bulletEnabled val="1"/>
        </dgm:presLayoutVars>
      </dgm:prSet>
      <dgm:spPr/>
    </dgm:pt>
    <dgm:pt modelId="{64650CD1-51EB-498E-A8C9-A5CAB204055C}" type="pres">
      <dgm:prSet presAssocID="{7E88AEE9-85EA-499A-9889-3A6C25B235A2}" presName="space" presStyleCnt="0"/>
      <dgm:spPr/>
    </dgm:pt>
    <dgm:pt modelId="{43831B81-54D6-435E-8AB5-C9F277964024}" type="pres">
      <dgm:prSet presAssocID="{C31F1FB2-844C-45E1-9D08-CC425AD6CC4D}" presName="composite" presStyleCnt="0"/>
      <dgm:spPr/>
    </dgm:pt>
    <dgm:pt modelId="{A4529AC1-8B57-4652-8943-2CA974765871}" type="pres">
      <dgm:prSet presAssocID="{C31F1FB2-844C-45E1-9D08-CC425AD6CC4D}" presName="parTx" presStyleLbl="alignNode1" presStyleIdx="1" presStyleCnt="3">
        <dgm:presLayoutVars>
          <dgm:chMax val="0"/>
          <dgm:chPref val="0"/>
          <dgm:bulletEnabled val="1"/>
        </dgm:presLayoutVars>
      </dgm:prSet>
      <dgm:spPr/>
    </dgm:pt>
    <dgm:pt modelId="{68D20286-AFB4-4D60-B4C3-DBC9A5B91A29}" type="pres">
      <dgm:prSet presAssocID="{C31F1FB2-844C-45E1-9D08-CC425AD6CC4D}" presName="desTx" presStyleLbl="alignAccFollowNode1" presStyleIdx="1" presStyleCnt="3">
        <dgm:presLayoutVars>
          <dgm:bulletEnabled val="1"/>
        </dgm:presLayoutVars>
      </dgm:prSet>
      <dgm:spPr/>
    </dgm:pt>
    <dgm:pt modelId="{D8F7C7FD-2035-48C0-8DAE-779429A7B076}" type="pres">
      <dgm:prSet presAssocID="{C7E7FAD6-2116-4D27-9968-930A473C869D}" presName="space" presStyleCnt="0"/>
      <dgm:spPr/>
    </dgm:pt>
    <dgm:pt modelId="{EFBE3890-81C7-47E3-A8BA-A72BCA82CF47}" type="pres">
      <dgm:prSet presAssocID="{75635A0E-9EF0-47AA-ABA8-70C4FC80C666}" presName="composite" presStyleCnt="0"/>
      <dgm:spPr/>
    </dgm:pt>
    <dgm:pt modelId="{052670AA-A71B-4F8B-8D99-D716FA36AF33}" type="pres">
      <dgm:prSet presAssocID="{75635A0E-9EF0-47AA-ABA8-70C4FC80C666}" presName="parTx" presStyleLbl="alignNode1" presStyleIdx="2" presStyleCnt="3" custLinFactNeighborX="25460" custLinFactNeighborY="-3765">
        <dgm:presLayoutVars>
          <dgm:chMax val="0"/>
          <dgm:chPref val="0"/>
          <dgm:bulletEnabled val="1"/>
        </dgm:presLayoutVars>
      </dgm:prSet>
      <dgm:spPr/>
    </dgm:pt>
    <dgm:pt modelId="{67CD55A8-C09C-4372-BA06-F4B85B7B3B07}" type="pres">
      <dgm:prSet presAssocID="{75635A0E-9EF0-47AA-ABA8-70C4FC80C666}" presName="desTx" presStyleLbl="alignAccFollowNode1" presStyleIdx="2" presStyleCnt="3">
        <dgm:presLayoutVars>
          <dgm:bulletEnabled val="1"/>
        </dgm:presLayoutVars>
      </dgm:prSet>
      <dgm:spPr/>
    </dgm:pt>
  </dgm:ptLst>
  <dgm:cxnLst>
    <dgm:cxn modelId="{4EF3661A-B023-469F-B7E8-74949B33FD46}" type="presOf" srcId="{3FAA6634-7EE2-4D9E-A287-7FC59899251E}" destId="{74ED25AC-75F6-435A-B484-BA02581BA0AC}" srcOrd="0" destOrd="0" presId="urn:microsoft.com/office/officeart/2005/8/layout/hList1"/>
    <dgm:cxn modelId="{3376013C-7601-4D5E-AEF1-CB71F173E630}" type="presOf" srcId="{2DD84431-F563-45B3-9463-10576B348393}" destId="{68D20286-AFB4-4D60-B4C3-DBC9A5B91A29}" srcOrd="0" destOrd="1" presId="urn:microsoft.com/office/officeart/2005/8/layout/hList1"/>
    <dgm:cxn modelId="{17306C6C-D022-48C8-87C8-047BF043C161}" type="presOf" srcId="{D4E29765-B203-416B-BC44-6FCC6B694DC8}" destId="{67CD55A8-C09C-4372-BA06-F4B85B7B3B07}" srcOrd="0" destOrd="0" presId="urn:microsoft.com/office/officeart/2005/8/layout/hList1"/>
    <dgm:cxn modelId="{01B2B34D-CAFD-4217-BCA8-E0F8FE70AE2A}" type="presOf" srcId="{BA22A479-9E16-450B-B006-AC6555D13749}" destId="{2EAD4B48-40ED-4628-AEF1-6EE7063A57A2}" srcOrd="0" destOrd="0" presId="urn:microsoft.com/office/officeart/2005/8/layout/hList1"/>
    <dgm:cxn modelId="{9309D072-BC10-445D-BCCC-CEBBEA6CA4C5}" type="presOf" srcId="{DFB0B66A-E985-417F-8F3C-A287CE90BA30}" destId="{68D20286-AFB4-4D60-B4C3-DBC9A5B91A29}" srcOrd="0" destOrd="0" presId="urn:microsoft.com/office/officeart/2005/8/layout/hList1"/>
    <dgm:cxn modelId="{3034AB81-1B0A-4F6D-95D1-CBA3EA23C235}" type="presOf" srcId="{C31F1FB2-844C-45E1-9D08-CC425AD6CC4D}" destId="{A4529AC1-8B57-4652-8943-2CA974765871}" srcOrd="0" destOrd="0" presId="urn:microsoft.com/office/officeart/2005/8/layout/hList1"/>
    <dgm:cxn modelId="{223D2B9B-FD71-4DE2-9480-8183628FA9C6}" srcId="{3FAA6634-7EE2-4D9E-A287-7FC59899251E}" destId="{AEF6BA33-EE90-452D-9FCF-F095AE45FB5F}" srcOrd="0" destOrd="0" parTransId="{DA28ABA8-63FE-4088-89D7-413B19DC2148}" sibTransId="{7E88AEE9-85EA-499A-9889-3A6C25B235A2}"/>
    <dgm:cxn modelId="{6FAEB9AA-0894-456C-9E23-27CACF371FC5}" srcId="{75635A0E-9EF0-47AA-ABA8-70C4FC80C666}" destId="{D4E29765-B203-416B-BC44-6FCC6B694DC8}" srcOrd="0" destOrd="0" parTransId="{AFDFED57-B637-4821-9072-9095E1787C24}" sibTransId="{E8D16E04-F9F2-4BB8-98EC-9926F1D75114}"/>
    <dgm:cxn modelId="{EDE4C0AA-E059-4A8E-ADE5-D95232570AF1}" srcId="{AEF6BA33-EE90-452D-9FCF-F095AE45FB5F}" destId="{BA22A479-9E16-450B-B006-AC6555D13749}" srcOrd="0" destOrd="0" parTransId="{14BFEB6E-5FBB-4CBF-B100-DC9AD9CFA375}" sibTransId="{7F986338-796F-4E75-A1DC-53057EB829FA}"/>
    <dgm:cxn modelId="{B712DDAF-5BF0-4C5B-951C-AA6608F40D79}" srcId="{C31F1FB2-844C-45E1-9D08-CC425AD6CC4D}" destId="{DFB0B66A-E985-417F-8F3C-A287CE90BA30}" srcOrd="0" destOrd="0" parTransId="{C9086EB4-0774-4B15-93B2-B80B5BA6E748}" sibTransId="{BFBC022C-C878-460D-9CDE-854A016F1029}"/>
    <dgm:cxn modelId="{AD2526B7-8249-439A-80C6-1516A216AFC8}" srcId="{3FAA6634-7EE2-4D9E-A287-7FC59899251E}" destId="{C31F1FB2-844C-45E1-9D08-CC425AD6CC4D}" srcOrd="1" destOrd="0" parTransId="{3E61A021-4B7D-4F08-A872-7CCE5A332BB0}" sibTransId="{C7E7FAD6-2116-4D27-9968-930A473C869D}"/>
    <dgm:cxn modelId="{A97716BD-9541-40AF-B7F8-3E6D948B7B9C}" type="presOf" srcId="{AEF6BA33-EE90-452D-9FCF-F095AE45FB5F}" destId="{9DBA2B05-A2A2-43A7-9CBD-73B812B96FCC}" srcOrd="0" destOrd="0" presId="urn:microsoft.com/office/officeart/2005/8/layout/hList1"/>
    <dgm:cxn modelId="{A78CB3D2-EFD3-48E9-881E-D959B519B241}" srcId="{3FAA6634-7EE2-4D9E-A287-7FC59899251E}" destId="{75635A0E-9EF0-47AA-ABA8-70C4FC80C666}" srcOrd="2" destOrd="0" parTransId="{6FD54998-9331-4B2C-B44F-A853D729B716}" sibTransId="{2F7AF43D-C9FA-404D-B012-9FB26B7F322A}"/>
    <dgm:cxn modelId="{499580D3-A7CE-492D-A84D-31535E0CC8F5}" type="presOf" srcId="{75635A0E-9EF0-47AA-ABA8-70C4FC80C666}" destId="{052670AA-A71B-4F8B-8D99-D716FA36AF33}" srcOrd="0" destOrd="0" presId="urn:microsoft.com/office/officeart/2005/8/layout/hList1"/>
    <dgm:cxn modelId="{13582CD7-F405-48A6-92CD-25F1A27B9437}" srcId="{AEF6BA33-EE90-452D-9FCF-F095AE45FB5F}" destId="{77B158EC-28F0-487D-A823-4E65E92EB112}" srcOrd="1" destOrd="0" parTransId="{0420169A-991D-4C77-8B5C-A8D661A35F52}" sibTransId="{30B2322A-6ECC-421A-A09E-F88A4865FED1}"/>
    <dgm:cxn modelId="{4DB1B0D7-5C54-41A5-A435-FDAEA3A487FC}" srcId="{C31F1FB2-844C-45E1-9D08-CC425AD6CC4D}" destId="{2DD84431-F563-45B3-9463-10576B348393}" srcOrd="1" destOrd="0" parTransId="{8D74E9CB-0008-4A62-B44E-24AD1E9CBA9C}" sibTransId="{F49F5500-236E-4EC0-A5F2-473706273DAD}"/>
    <dgm:cxn modelId="{D43A35EA-2E1E-481E-B0F2-224D5868944C}" type="presOf" srcId="{77B158EC-28F0-487D-A823-4E65E92EB112}" destId="{2EAD4B48-40ED-4628-AEF1-6EE7063A57A2}" srcOrd="0" destOrd="1" presId="urn:microsoft.com/office/officeart/2005/8/layout/hList1"/>
    <dgm:cxn modelId="{0174A957-E9D9-4E90-81FE-6E5D454CE8A5}" type="presParOf" srcId="{74ED25AC-75F6-435A-B484-BA02581BA0AC}" destId="{CF38B0A8-EEF0-4FEA-AD10-5E8A3948005C}" srcOrd="0" destOrd="0" presId="urn:microsoft.com/office/officeart/2005/8/layout/hList1"/>
    <dgm:cxn modelId="{504EC76C-6515-4E27-B6B8-3CE597B26558}" type="presParOf" srcId="{CF38B0A8-EEF0-4FEA-AD10-5E8A3948005C}" destId="{9DBA2B05-A2A2-43A7-9CBD-73B812B96FCC}" srcOrd="0" destOrd="0" presId="urn:microsoft.com/office/officeart/2005/8/layout/hList1"/>
    <dgm:cxn modelId="{E7E8E0B3-1E1A-4018-B09B-973FC67D68E2}" type="presParOf" srcId="{CF38B0A8-EEF0-4FEA-AD10-5E8A3948005C}" destId="{2EAD4B48-40ED-4628-AEF1-6EE7063A57A2}" srcOrd="1" destOrd="0" presId="urn:microsoft.com/office/officeart/2005/8/layout/hList1"/>
    <dgm:cxn modelId="{D926B874-963A-4D9E-BC57-51FDF5A3674D}" type="presParOf" srcId="{74ED25AC-75F6-435A-B484-BA02581BA0AC}" destId="{64650CD1-51EB-498E-A8C9-A5CAB204055C}" srcOrd="1" destOrd="0" presId="urn:microsoft.com/office/officeart/2005/8/layout/hList1"/>
    <dgm:cxn modelId="{5CA4E415-C705-4A1C-A388-941ED25AEB37}" type="presParOf" srcId="{74ED25AC-75F6-435A-B484-BA02581BA0AC}" destId="{43831B81-54D6-435E-8AB5-C9F277964024}" srcOrd="2" destOrd="0" presId="urn:microsoft.com/office/officeart/2005/8/layout/hList1"/>
    <dgm:cxn modelId="{FEE835E4-2D4C-4093-949F-E561F79987E8}" type="presParOf" srcId="{43831B81-54D6-435E-8AB5-C9F277964024}" destId="{A4529AC1-8B57-4652-8943-2CA974765871}" srcOrd="0" destOrd="0" presId="urn:microsoft.com/office/officeart/2005/8/layout/hList1"/>
    <dgm:cxn modelId="{9D0E874E-2712-44A3-829D-22748737E657}" type="presParOf" srcId="{43831B81-54D6-435E-8AB5-C9F277964024}" destId="{68D20286-AFB4-4D60-B4C3-DBC9A5B91A29}" srcOrd="1" destOrd="0" presId="urn:microsoft.com/office/officeart/2005/8/layout/hList1"/>
    <dgm:cxn modelId="{951D5673-0066-4B93-B74B-7538465088E9}" type="presParOf" srcId="{74ED25AC-75F6-435A-B484-BA02581BA0AC}" destId="{D8F7C7FD-2035-48C0-8DAE-779429A7B076}" srcOrd="3" destOrd="0" presId="urn:microsoft.com/office/officeart/2005/8/layout/hList1"/>
    <dgm:cxn modelId="{90DDB4CC-3E09-4A08-B58F-B35C52B1A8CD}" type="presParOf" srcId="{74ED25AC-75F6-435A-B484-BA02581BA0AC}" destId="{EFBE3890-81C7-47E3-A8BA-A72BCA82CF47}" srcOrd="4" destOrd="0" presId="urn:microsoft.com/office/officeart/2005/8/layout/hList1"/>
    <dgm:cxn modelId="{103D148D-2914-4339-AC19-295DF6A585E8}" type="presParOf" srcId="{EFBE3890-81C7-47E3-A8BA-A72BCA82CF47}" destId="{052670AA-A71B-4F8B-8D99-D716FA36AF33}" srcOrd="0" destOrd="0" presId="urn:microsoft.com/office/officeart/2005/8/layout/hList1"/>
    <dgm:cxn modelId="{93D3343E-E26A-4F9B-A274-A40F22D18DE4}" type="presParOf" srcId="{EFBE3890-81C7-47E3-A8BA-A72BCA82CF47}" destId="{67CD55A8-C09C-4372-BA06-F4B85B7B3B07}" srcOrd="1" destOrd="0" presId="urn:microsoft.com/office/officeart/2005/8/layout/h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BF846489-83D8-4731-9F75-1FE633616EC4}" type="doc">
      <dgm:prSet loTypeId="urn:microsoft.com/office/officeart/2005/8/layout/vProcess5" loCatId="process" qsTypeId="urn:microsoft.com/office/officeart/2005/8/quickstyle/simple1" qsCatId="simple" csTypeId="urn:microsoft.com/office/officeart/2005/8/colors/colorful4" csCatId="colorful" phldr="1"/>
      <dgm:spPr/>
      <dgm:t>
        <a:bodyPr/>
        <a:lstStyle/>
        <a:p>
          <a:endParaRPr lang="en-US"/>
        </a:p>
      </dgm:t>
    </dgm:pt>
    <dgm:pt modelId="{32506B0D-0808-49DC-9EA3-B2A160B5456A}">
      <dgm:prSet phldrT="[Text]"/>
      <dgm:spPr/>
      <dgm:t>
        <a:bodyPr/>
        <a:lstStyle/>
        <a:p>
          <a:r>
            <a:rPr lang="en-US" dirty="0"/>
            <a:t>Member States </a:t>
          </a:r>
        </a:p>
      </dgm:t>
    </dgm:pt>
    <dgm:pt modelId="{54B03D1E-A790-40D3-BA5C-263C6C000756}" type="parTrans" cxnId="{832430E1-889E-4F82-B4B0-03244E73F34C}">
      <dgm:prSet/>
      <dgm:spPr/>
      <dgm:t>
        <a:bodyPr/>
        <a:lstStyle/>
        <a:p>
          <a:endParaRPr lang="en-US"/>
        </a:p>
      </dgm:t>
    </dgm:pt>
    <dgm:pt modelId="{4408C4A2-E9DE-4DF1-99A9-B2A900136759}" type="sibTrans" cxnId="{832430E1-889E-4F82-B4B0-03244E73F34C}">
      <dgm:prSet/>
      <dgm:spPr/>
      <dgm:t>
        <a:bodyPr/>
        <a:lstStyle/>
        <a:p>
          <a:endParaRPr lang="en-US"/>
        </a:p>
      </dgm:t>
    </dgm:pt>
    <dgm:pt modelId="{01C2295B-2BE8-481E-B742-B6658926A6A6}">
      <dgm:prSet phldrT="[Text]"/>
      <dgm:spPr/>
      <dgm:t>
        <a:bodyPr/>
        <a:lstStyle/>
        <a:p>
          <a:r>
            <a:rPr lang="en-US" dirty="0"/>
            <a:t>Producer Responsibility </a:t>
          </a:r>
          <a:r>
            <a:rPr lang="en-US" dirty="0" err="1"/>
            <a:t>Organisation</a:t>
          </a:r>
          <a:r>
            <a:rPr lang="en-US" dirty="0"/>
            <a:t> </a:t>
          </a:r>
        </a:p>
      </dgm:t>
    </dgm:pt>
    <dgm:pt modelId="{CA161A00-AC39-47D4-B491-33E81FE97BBF}" type="parTrans" cxnId="{A72D5420-6889-45BD-AA1B-5AB9440DA6F9}">
      <dgm:prSet/>
      <dgm:spPr/>
      <dgm:t>
        <a:bodyPr/>
        <a:lstStyle/>
        <a:p>
          <a:endParaRPr lang="en-US"/>
        </a:p>
      </dgm:t>
    </dgm:pt>
    <dgm:pt modelId="{AD8C221F-50E6-4CF2-955B-6E839988880B}" type="sibTrans" cxnId="{A72D5420-6889-45BD-AA1B-5AB9440DA6F9}">
      <dgm:prSet/>
      <dgm:spPr/>
      <dgm:t>
        <a:bodyPr/>
        <a:lstStyle/>
        <a:p>
          <a:endParaRPr lang="en-US"/>
        </a:p>
      </dgm:t>
    </dgm:pt>
    <dgm:pt modelId="{6FEB615C-18E1-49DF-8A33-9257844E48FA}">
      <dgm:prSet phldrT="[Text]"/>
      <dgm:spPr/>
      <dgm:t>
        <a:bodyPr/>
        <a:lstStyle/>
        <a:p>
          <a:r>
            <a:rPr lang="en-US" dirty="0"/>
            <a:t>EU Directive  (Art. 9, 10) </a:t>
          </a:r>
        </a:p>
      </dgm:t>
    </dgm:pt>
    <dgm:pt modelId="{796FFA3C-509D-459F-99C5-5E27107F5CB2}" type="parTrans" cxnId="{1E1016AF-D30C-42AE-86A6-89671F46495F}">
      <dgm:prSet/>
      <dgm:spPr/>
      <dgm:t>
        <a:bodyPr/>
        <a:lstStyle/>
        <a:p>
          <a:endParaRPr lang="en-US"/>
        </a:p>
      </dgm:t>
    </dgm:pt>
    <dgm:pt modelId="{970166E7-C5C0-4C44-96BA-2718799212A2}" type="sibTrans" cxnId="{1E1016AF-D30C-42AE-86A6-89671F46495F}">
      <dgm:prSet/>
      <dgm:spPr/>
      <dgm:t>
        <a:bodyPr/>
        <a:lstStyle/>
        <a:p>
          <a:endParaRPr lang="en-US"/>
        </a:p>
      </dgm:t>
    </dgm:pt>
    <dgm:pt modelId="{DB543900-A0CC-405D-8AA0-DDC181D60E56}">
      <dgm:prSet phldrT="[Text]"/>
      <dgm:spPr/>
      <dgm:t>
        <a:bodyPr/>
        <a:lstStyle/>
        <a:p>
          <a:r>
            <a:rPr lang="en-US" dirty="0"/>
            <a:t>Urban wastewater Operators</a:t>
          </a:r>
        </a:p>
      </dgm:t>
    </dgm:pt>
    <dgm:pt modelId="{A8586ADA-0634-43CF-91F3-BEA9F2F3E56A}" type="parTrans" cxnId="{B33551BA-B2B1-4529-82C2-B7A44BB9446C}">
      <dgm:prSet/>
      <dgm:spPr/>
      <dgm:t>
        <a:bodyPr/>
        <a:lstStyle/>
        <a:p>
          <a:endParaRPr lang="en-US"/>
        </a:p>
      </dgm:t>
    </dgm:pt>
    <dgm:pt modelId="{1735A085-DDF2-4288-9897-FBE7D3242336}" type="sibTrans" cxnId="{B33551BA-B2B1-4529-82C2-B7A44BB9446C}">
      <dgm:prSet/>
      <dgm:spPr/>
      <dgm:t>
        <a:bodyPr/>
        <a:lstStyle/>
        <a:p>
          <a:endParaRPr lang="en-US"/>
        </a:p>
      </dgm:t>
    </dgm:pt>
    <dgm:pt modelId="{B836D4CE-0498-43A7-B50A-508FD06DB242}">
      <dgm:prSet phldrT="[Text]"/>
      <dgm:spPr/>
      <dgm:t>
        <a:bodyPr/>
        <a:lstStyle/>
        <a:p>
          <a:r>
            <a:rPr lang="en-US" dirty="0"/>
            <a:t>Full cost (treatment, statistics, monitoring) </a:t>
          </a:r>
        </a:p>
      </dgm:t>
    </dgm:pt>
    <dgm:pt modelId="{B876D723-C9D0-4EE0-9583-92205A70D062}" type="parTrans" cxnId="{85168A17-1D85-4EA9-9350-5F255D4AFC8B}">
      <dgm:prSet/>
      <dgm:spPr/>
      <dgm:t>
        <a:bodyPr/>
        <a:lstStyle/>
        <a:p>
          <a:endParaRPr lang="en-US"/>
        </a:p>
      </dgm:t>
    </dgm:pt>
    <dgm:pt modelId="{FF1E6D24-5455-4D08-AAAB-967296273527}" type="sibTrans" cxnId="{85168A17-1D85-4EA9-9350-5F255D4AFC8B}">
      <dgm:prSet/>
      <dgm:spPr/>
      <dgm:t>
        <a:bodyPr/>
        <a:lstStyle/>
        <a:p>
          <a:endParaRPr lang="en-US"/>
        </a:p>
      </dgm:t>
    </dgm:pt>
    <dgm:pt modelId="{71AD3E3F-F96B-43FF-BFC0-6EF91A2D483C}">
      <dgm:prSet phldrT="[Text]"/>
      <dgm:spPr/>
      <dgm:t>
        <a:bodyPr/>
        <a:lstStyle/>
        <a:p>
          <a:r>
            <a:rPr lang="en-US" dirty="0"/>
            <a:t>Control PROs,  reporting system in place </a:t>
          </a:r>
        </a:p>
      </dgm:t>
    </dgm:pt>
    <dgm:pt modelId="{143A5E79-70A9-4A48-A351-4F3DF5CD1AC2}" type="parTrans" cxnId="{91A79F26-CAC6-488B-82EB-3EEE035B93D9}">
      <dgm:prSet/>
      <dgm:spPr/>
      <dgm:t>
        <a:bodyPr/>
        <a:lstStyle/>
        <a:p>
          <a:endParaRPr lang="en-US"/>
        </a:p>
      </dgm:t>
    </dgm:pt>
    <dgm:pt modelId="{7676BA29-DAB6-418D-94DB-480303D0E2E1}" type="sibTrans" cxnId="{91A79F26-CAC6-488B-82EB-3EEE035B93D9}">
      <dgm:prSet/>
      <dgm:spPr/>
      <dgm:t>
        <a:bodyPr/>
        <a:lstStyle/>
        <a:p>
          <a:endParaRPr lang="en-US"/>
        </a:p>
      </dgm:t>
    </dgm:pt>
    <dgm:pt modelId="{B7CED1B1-EEF2-4935-811A-FB7E5E216994}">
      <dgm:prSet phldrT="[Text]"/>
      <dgm:spPr/>
      <dgm:t>
        <a:bodyPr/>
        <a:lstStyle/>
        <a:p>
          <a:r>
            <a:rPr lang="en-US" dirty="0"/>
            <a:t>Contracts with PROs for additional treatment  </a:t>
          </a:r>
        </a:p>
      </dgm:t>
    </dgm:pt>
    <dgm:pt modelId="{A4786E17-5297-4210-B786-0144C2147647}" type="parTrans" cxnId="{E757402D-3B23-418F-A21F-D558A1CD6BBD}">
      <dgm:prSet/>
      <dgm:spPr/>
      <dgm:t>
        <a:bodyPr/>
        <a:lstStyle/>
        <a:p>
          <a:endParaRPr lang="en-US"/>
        </a:p>
      </dgm:t>
    </dgm:pt>
    <dgm:pt modelId="{286B461F-B612-4763-8C22-F206803F2F1E}" type="sibTrans" cxnId="{E757402D-3B23-418F-A21F-D558A1CD6BBD}">
      <dgm:prSet/>
      <dgm:spPr/>
      <dgm:t>
        <a:bodyPr/>
        <a:lstStyle/>
        <a:p>
          <a:endParaRPr lang="en-US"/>
        </a:p>
      </dgm:t>
    </dgm:pt>
    <dgm:pt modelId="{73AB55D3-D955-4248-854A-0C9DABC3A111}">
      <dgm:prSet phldrT="[Text]"/>
      <dgm:spPr/>
      <dgm:t>
        <a:bodyPr/>
        <a:lstStyle/>
        <a:p>
          <a:r>
            <a:rPr lang="en-US" dirty="0"/>
            <a:t>EU extended producer responsibility  for cosmetics/pharma (Annex IV) with exonerations </a:t>
          </a:r>
        </a:p>
      </dgm:t>
    </dgm:pt>
    <dgm:pt modelId="{61CFE34B-B95A-47A2-BD39-41772471C267}" type="parTrans" cxnId="{9A501076-E006-4AAF-B1AA-AC53424A5A33}">
      <dgm:prSet/>
      <dgm:spPr/>
      <dgm:t>
        <a:bodyPr/>
        <a:lstStyle/>
        <a:p>
          <a:endParaRPr lang="en-IE"/>
        </a:p>
      </dgm:t>
    </dgm:pt>
    <dgm:pt modelId="{CDB350A5-76A9-4844-B313-E382235111C5}" type="sibTrans" cxnId="{9A501076-E006-4AAF-B1AA-AC53424A5A33}">
      <dgm:prSet/>
      <dgm:spPr/>
      <dgm:t>
        <a:bodyPr/>
        <a:lstStyle/>
        <a:p>
          <a:endParaRPr lang="en-IE"/>
        </a:p>
      </dgm:t>
    </dgm:pt>
    <dgm:pt modelId="{8ED08D76-CD30-4D1E-8F0B-C173AA356606}">
      <dgm:prSet phldrT="[Text]"/>
      <dgm:spPr/>
      <dgm:t>
        <a:bodyPr/>
        <a:lstStyle/>
        <a:p>
          <a:r>
            <a:rPr lang="en-US" dirty="0"/>
            <a:t>Collect statistics and fees, contracts with operators</a:t>
          </a:r>
        </a:p>
      </dgm:t>
    </dgm:pt>
    <dgm:pt modelId="{5BE343D0-C3A2-4FD0-9820-E0DCFC0CA756}" type="parTrans" cxnId="{15690469-5082-47E0-8D48-737ABAC701CB}">
      <dgm:prSet/>
      <dgm:spPr/>
      <dgm:t>
        <a:bodyPr/>
        <a:lstStyle/>
        <a:p>
          <a:endParaRPr lang="en-IE"/>
        </a:p>
      </dgm:t>
    </dgm:pt>
    <dgm:pt modelId="{6EEE08E3-BB65-40A6-826A-805E10977C15}" type="sibTrans" cxnId="{15690469-5082-47E0-8D48-737ABAC701CB}">
      <dgm:prSet/>
      <dgm:spPr/>
      <dgm:t>
        <a:bodyPr/>
        <a:lstStyle/>
        <a:p>
          <a:endParaRPr lang="en-IE"/>
        </a:p>
      </dgm:t>
    </dgm:pt>
    <dgm:pt modelId="{DCCAA053-DC33-4645-A699-47696FC5C287}">
      <dgm:prSet phldrT="[Text]"/>
      <dgm:spPr/>
      <dgm:t>
        <a:bodyPr/>
        <a:lstStyle/>
        <a:p>
          <a:endParaRPr lang="en-US" dirty="0"/>
        </a:p>
      </dgm:t>
    </dgm:pt>
    <dgm:pt modelId="{F162DE2F-F833-475E-9682-37371FDC4E0C}" type="parTrans" cxnId="{725BCBC6-3998-4AB7-A7F7-35B2BD727855}">
      <dgm:prSet/>
      <dgm:spPr/>
      <dgm:t>
        <a:bodyPr/>
        <a:lstStyle/>
        <a:p>
          <a:endParaRPr lang="en-IE"/>
        </a:p>
      </dgm:t>
    </dgm:pt>
    <dgm:pt modelId="{C8572012-7930-493F-BD70-99E4925FF450}" type="sibTrans" cxnId="{725BCBC6-3998-4AB7-A7F7-35B2BD727855}">
      <dgm:prSet/>
      <dgm:spPr/>
      <dgm:t>
        <a:bodyPr/>
        <a:lstStyle/>
        <a:p>
          <a:endParaRPr lang="en-IE"/>
        </a:p>
      </dgm:t>
    </dgm:pt>
    <dgm:pt modelId="{4CD26E9B-8A7D-416B-B111-13BAC69A7682}">
      <dgm:prSet phldrT="[Text]"/>
      <dgm:spPr/>
      <dgm:t>
        <a:bodyPr/>
        <a:lstStyle/>
        <a:p>
          <a:r>
            <a:rPr lang="en-US" dirty="0"/>
            <a:t>Regular Audits       </a:t>
          </a:r>
        </a:p>
      </dgm:t>
    </dgm:pt>
    <dgm:pt modelId="{6649FFCB-4C65-42D1-8DA9-596A3F59A07C}" type="parTrans" cxnId="{37917D1E-27E8-4793-94B0-EDE02FAED90D}">
      <dgm:prSet/>
      <dgm:spPr/>
      <dgm:t>
        <a:bodyPr/>
        <a:lstStyle/>
        <a:p>
          <a:endParaRPr lang="en-IE"/>
        </a:p>
      </dgm:t>
    </dgm:pt>
    <dgm:pt modelId="{3088B453-E122-498E-A6F8-6154CE61D418}" type="sibTrans" cxnId="{37917D1E-27E8-4793-94B0-EDE02FAED90D}">
      <dgm:prSet/>
      <dgm:spPr/>
      <dgm:t>
        <a:bodyPr/>
        <a:lstStyle/>
        <a:p>
          <a:endParaRPr lang="en-IE"/>
        </a:p>
      </dgm:t>
    </dgm:pt>
    <dgm:pt modelId="{1D7580F2-0B43-44AD-9A51-5991422BB6CB}">
      <dgm:prSet phldrT="[Text]"/>
      <dgm:spPr/>
      <dgm:t>
        <a:bodyPr/>
        <a:lstStyle/>
        <a:p>
          <a:r>
            <a:rPr lang="en-US" dirty="0"/>
            <a:t>Define roles and responsibilities, ensure dialogue along the chain   </a:t>
          </a:r>
        </a:p>
      </dgm:t>
    </dgm:pt>
    <dgm:pt modelId="{E8529F3F-5B84-407E-B366-D31495789164}" type="parTrans" cxnId="{A697FFF0-3487-43C6-8E2A-6A1E6C46E9B5}">
      <dgm:prSet/>
      <dgm:spPr/>
      <dgm:t>
        <a:bodyPr/>
        <a:lstStyle/>
        <a:p>
          <a:endParaRPr lang="en-IE"/>
        </a:p>
      </dgm:t>
    </dgm:pt>
    <dgm:pt modelId="{EE734050-9755-4FE3-AF6B-81392C31CCB6}" type="sibTrans" cxnId="{A697FFF0-3487-43C6-8E2A-6A1E6C46E9B5}">
      <dgm:prSet/>
      <dgm:spPr/>
      <dgm:t>
        <a:bodyPr/>
        <a:lstStyle/>
        <a:p>
          <a:endParaRPr lang="en-IE"/>
        </a:p>
      </dgm:t>
    </dgm:pt>
    <dgm:pt modelId="{7357CD93-5A5A-400F-87EE-F8DDFE417A15}" type="pres">
      <dgm:prSet presAssocID="{BF846489-83D8-4731-9F75-1FE633616EC4}" presName="outerComposite" presStyleCnt="0">
        <dgm:presLayoutVars>
          <dgm:chMax val="5"/>
          <dgm:dir/>
          <dgm:resizeHandles val="exact"/>
        </dgm:presLayoutVars>
      </dgm:prSet>
      <dgm:spPr/>
    </dgm:pt>
    <dgm:pt modelId="{0FFBAC8E-92EA-44DE-9FA4-86E6C662B058}" type="pres">
      <dgm:prSet presAssocID="{BF846489-83D8-4731-9F75-1FE633616EC4}" presName="dummyMaxCanvas" presStyleCnt="0">
        <dgm:presLayoutVars/>
      </dgm:prSet>
      <dgm:spPr/>
    </dgm:pt>
    <dgm:pt modelId="{B31A67B9-5CCA-4458-8A18-BD4C333FF43A}" type="pres">
      <dgm:prSet presAssocID="{BF846489-83D8-4731-9F75-1FE633616EC4}" presName="FourNodes_1" presStyleLbl="node1" presStyleIdx="0" presStyleCnt="4">
        <dgm:presLayoutVars>
          <dgm:bulletEnabled val="1"/>
        </dgm:presLayoutVars>
      </dgm:prSet>
      <dgm:spPr/>
    </dgm:pt>
    <dgm:pt modelId="{7519D56A-F9A2-4F70-9EBF-B47590AE07AF}" type="pres">
      <dgm:prSet presAssocID="{BF846489-83D8-4731-9F75-1FE633616EC4}" presName="FourNodes_2" presStyleLbl="node1" presStyleIdx="1" presStyleCnt="4">
        <dgm:presLayoutVars>
          <dgm:bulletEnabled val="1"/>
        </dgm:presLayoutVars>
      </dgm:prSet>
      <dgm:spPr/>
    </dgm:pt>
    <dgm:pt modelId="{1204B386-15A5-491B-9B21-A6DB381B353D}" type="pres">
      <dgm:prSet presAssocID="{BF846489-83D8-4731-9F75-1FE633616EC4}" presName="FourNodes_3" presStyleLbl="node1" presStyleIdx="2" presStyleCnt="4">
        <dgm:presLayoutVars>
          <dgm:bulletEnabled val="1"/>
        </dgm:presLayoutVars>
      </dgm:prSet>
      <dgm:spPr/>
    </dgm:pt>
    <dgm:pt modelId="{71F861C3-5DCC-4071-9774-CFF7B7406856}" type="pres">
      <dgm:prSet presAssocID="{BF846489-83D8-4731-9F75-1FE633616EC4}" presName="FourNodes_4" presStyleLbl="node1" presStyleIdx="3" presStyleCnt="4">
        <dgm:presLayoutVars>
          <dgm:bulletEnabled val="1"/>
        </dgm:presLayoutVars>
      </dgm:prSet>
      <dgm:spPr/>
    </dgm:pt>
    <dgm:pt modelId="{78A3B709-8989-48C5-A5E5-3F452D70D382}" type="pres">
      <dgm:prSet presAssocID="{BF846489-83D8-4731-9F75-1FE633616EC4}" presName="FourConn_1-2" presStyleLbl="fgAccFollowNode1" presStyleIdx="0" presStyleCnt="3">
        <dgm:presLayoutVars>
          <dgm:bulletEnabled val="1"/>
        </dgm:presLayoutVars>
      </dgm:prSet>
      <dgm:spPr/>
    </dgm:pt>
    <dgm:pt modelId="{533292DA-CB85-49CA-90C7-3B98AC442B77}" type="pres">
      <dgm:prSet presAssocID="{BF846489-83D8-4731-9F75-1FE633616EC4}" presName="FourConn_2-3" presStyleLbl="fgAccFollowNode1" presStyleIdx="1" presStyleCnt="3" custLinFactNeighborX="3771" custLinFactNeighborY="6284">
        <dgm:presLayoutVars>
          <dgm:bulletEnabled val="1"/>
        </dgm:presLayoutVars>
      </dgm:prSet>
      <dgm:spPr/>
    </dgm:pt>
    <dgm:pt modelId="{F7BCEDE6-2F44-47EF-B048-376F13FC1F09}" type="pres">
      <dgm:prSet presAssocID="{BF846489-83D8-4731-9F75-1FE633616EC4}" presName="FourConn_3-4" presStyleLbl="fgAccFollowNode1" presStyleIdx="2" presStyleCnt="3">
        <dgm:presLayoutVars>
          <dgm:bulletEnabled val="1"/>
        </dgm:presLayoutVars>
      </dgm:prSet>
      <dgm:spPr/>
    </dgm:pt>
    <dgm:pt modelId="{A9932465-6F9E-4CED-8B46-CF80F9FB5F16}" type="pres">
      <dgm:prSet presAssocID="{BF846489-83D8-4731-9F75-1FE633616EC4}" presName="FourNodes_1_text" presStyleLbl="node1" presStyleIdx="3" presStyleCnt="4">
        <dgm:presLayoutVars>
          <dgm:bulletEnabled val="1"/>
        </dgm:presLayoutVars>
      </dgm:prSet>
      <dgm:spPr/>
    </dgm:pt>
    <dgm:pt modelId="{6B617340-FB83-4499-8A85-FA0FD4E84B6F}" type="pres">
      <dgm:prSet presAssocID="{BF846489-83D8-4731-9F75-1FE633616EC4}" presName="FourNodes_2_text" presStyleLbl="node1" presStyleIdx="3" presStyleCnt="4">
        <dgm:presLayoutVars>
          <dgm:bulletEnabled val="1"/>
        </dgm:presLayoutVars>
      </dgm:prSet>
      <dgm:spPr/>
    </dgm:pt>
    <dgm:pt modelId="{D3A28B2A-9047-41A4-B36B-9967422C374E}" type="pres">
      <dgm:prSet presAssocID="{BF846489-83D8-4731-9F75-1FE633616EC4}" presName="FourNodes_3_text" presStyleLbl="node1" presStyleIdx="3" presStyleCnt="4">
        <dgm:presLayoutVars>
          <dgm:bulletEnabled val="1"/>
        </dgm:presLayoutVars>
      </dgm:prSet>
      <dgm:spPr/>
    </dgm:pt>
    <dgm:pt modelId="{82287D8C-11B3-4A52-B3A1-4247B70B3A46}" type="pres">
      <dgm:prSet presAssocID="{BF846489-83D8-4731-9F75-1FE633616EC4}" presName="FourNodes_4_text" presStyleLbl="node1" presStyleIdx="3" presStyleCnt="4">
        <dgm:presLayoutVars>
          <dgm:bulletEnabled val="1"/>
        </dgm:presLayoutVars>
      </dgm:prSet>
      <dgm:spPr/>
    </dgm:pt>
  </dgm:ptLst>
  <dgm:cxnLst>
    <dgm:cxn modelId="{85168A17-1D85-4EA9-9350-5F255D4AFC8B}" srcId="{6FEB615C-18E1-49DF-8A33-9257844E48FA}" destId="{B836D4CE-0498-43A7-B50A-508FD06DB242}" srcOrd="1" destOrd="0" parTransId="{B876D723-C9D0-4EE0-9583-92205A70D062}" sibTransId="{FF1E6D24-5455-4D08-AAAB-967296273527}"/>
    <dgm:cxn modelId="{A6111B19-BB39-4E87-9851-0C10DAC93093}" type="presOf" srcId="{01C2295B-2BE8-481E-B742-B6658926A6A6}" destId="{D3A28B2A-9047-41A4-B36B-9967422C374E}" srcOrd="1" destOrd="0" presId="urn:microsoft.com/office/officeart/2005/8/layout/vProcess5"/>
    <dgm:cxn modelId="{37917D1E-27E8-4793-94B0-EDE02FAED90D}" srcId="{01C2295B-2BE8-481E-B742-B6658926A6A6}" destId="{4CD26E9B-8A7D-416B-B111-13BAC69A7682}" srcOrd="1" destOrd="0" parTransId="{6649FFCB-4C65-42D1-8DA9-596A3F59A07C}" sibTransId="{3088B453-E122-498E-A6F8-6154CE61D418}"/>
    <dgm:cxn modelId="{A72D5420-6889-45BD-AA1B-5AB9440DA6F9}" srcId="{BF846489-83D8-4731-9F75-1FE633616EC4}" destId="{01C2295B-2BE8-481E-B742-B6658926A6A6}" srcOrd="2" destOrd="0" parTransId="{CA161A00-AC39-47D4-B491-33E81FE97BBF}" sibTransId="{AD8C221F-50E6-4CF2-955B-6E839988880B}"/>
    <dgm:cxn modelId="{91A79F26-CAC6-488B-82EB-3EEE035B93D9}" srcId="{32506B0D-0808-49DC-9EA3-B2A160B5456A}" destId="{71AD3E3F-F96B-43FF-BFC0-6EF91A2D483C}" srcOrd="0" destOrd="0" parTransId="{143A5E79-70A9-4A48-A351-4F3DF5CD1AC2}" sibTransId="{7676BA29-DAB6-418D-94DB-480303D0E2E1}"/>
    <dgm:cxn modelId="{4D119727-BC12-4B9E-93B7-700CAD76FBB9}" type="presOf" srcId="{8ED08D76-CD30-4D1E-8F0B-C173AA356606}" destId="{D3A28B2A-9047-41A4-B36B-9967422C374E}" srcOrd="1" destOrd="1" presId="urn:microsoft.com/office/officeart/2005/8/layout/vProcess5"/>
    <dgm:cxn modelId="{E757402D-3B23-418F-A21F-D558A1CD6BBD}" srcId="{DB543900-A0CC-405D-8AA0-DDC181D60E56}" destId="{B7CED1B1-EEF2-4935-811A-FB7E5E216994}" srcOrd="0" destOrd="0" parTransId="{A4786E17-5297-4210-B786-0144C2147647}" sibTransId="{286B461F-B612-4763-8C22-F206803F2F1E}"/>
    <dgm:cxn modelId="{18FB3139-D0FE-4989-B168-F969FE6A7B47}" type="presOf" srcId="{32506B0D-0808-49DC-9EA3-B2A160B5456A}" destId="{6B617340-FB83-4499-8A85-FA0FD4E84B6F}" srcOrd="1" destOrd="0" presId="urn:microsoft.com/office/officeart/2005/8/layout/vProcess5"/>
    <dgm:cxn modelId="{1CFDC240-9154-43DF-9CCF-D21EC772AFE4}" type="presOf" srcId="{1D7580F2-0B43-44AD-9A51-5991422BB6CB}" destId="{6B617340-FB83-4499-8A85-FA0FD4E84B6F}" srcOrd="1" destOrd="2" presId="urn:microsoft.com/office/officeart/2005/8/layout/vProcess5"/>
    <dgm:cxn modelId="{15690469-5082-47E0-8D48-737ABAC701CB}" srcId="{01C2295B-2BE8-481E-B742-B6658926A6A6}" destId="{8ED08D76-CD30-4D1E-8F0B-C173AA356606}" srcOrd="0" destOrd="0" parTransId="{5BE343D0-C3A2-4FD0-9820-E0DCFC0CA756}" sibTransId="{6EEE08E3-BB65-40A6-826A-805E10977C15}"/>
    <dgm:cxn modelId="{7601416B-C26C-4788-B91A-7F1EA16A7F2D}" type="presOf" srcId="{1D7580F2-0B43-44AD-9A51-5991422BB6CB}" destId="{7519D56A-F9A2-4F70-9EBF-B47590AE07AF}" srcOrd="0" destOrd="2" presId="urn:microsoft.com/office/officeart/2005/8/layout/vProcess5"/>
    <dgm:cxn modelId="{062C184C-06DC-4AE3-8FC6-517E02678812}" type="presOf" srcId="{DCCAA053-DC33-4645-A699-47696FC5C287}" destId="{6B617340-FB83-4499-8A85-FA0FD4E84B6F}" srcOrd="1" destOrd="3" presId="urn:microsoft.com/office/officeart/2005/8/layout/vProcess5"/>
    <dgm:cxn modelId="{CFC20C4D-9060-4948-98A1-90F262C9F812}" type="presOf" srcId="{B7CED1B1-EEF2-4935-811A-FB7E5E216994}" destId="{82287D8C-11B3-4A52-B3A1-4247B70B3A46}" srcOrd="1" destOrd="1" presId="urn:microsoft.com/office/officeart/2005/8/layout/vProcess5"/>
    <dgm:cxn modelId="{CD06EA4D-3AAE-48C7-9B96-C306999B8BD6}" type="presOf" srcId="{DB543900-A0CC-405D-8AA0-DDC181D60E56}" destId="{71F861C3-5DCC-4071-9774-CFF7B7406856}" srcOrd="0" destOrd="0" presId="urn:microsoft.com/office/officeart/2005/8/layout/vProcess5"/>
    <dgm:cxn modelId="{C665CE70-A044-4D79-8B7A-8E6D8B815F3F}" type="presOf" srcId="{73AB55D3-D955-4248-854A-0C9DABC3A111}" destId="{A9932465-6F9E-4CED-8B46-CF80F9FB5F16}" srcOrd="1" destOrd="1" presId="urn:microsoft.com/office/officeart/2005/8/layout/vProcess5"/>
    <dgm:cxn modelId="{AAEE7451-F043-4A0C-8435-76A5E6FD66FF}" type="presOf" srcId="{32506B0D-0808-49DC-9EA3-B2A160B5456A}" destId="{7519D56A-F9A2-4F70-9EBF-B47590AE07AF}" srcOrd="0" destOrd="0" presId="urn:microsoft.com/office/officeart/2005/8/layout/vProcess5"/>
    <dgm:cxn modelId="{B4DD5B73-BE11-4BC9-BA76-7E684F504BAD}" type="presOf" srcId="{BF846489-83D8-4731-9F75-1FE633616EC4}" destId="{7357CD93-5A5A-400F-87EE-F8DDFE417A15}" srcOrd="0" destOrd="0" presId="urn:microsoft.com/office/officeart/2005/8/layout/vProcess5"/>
    <dgm:cxn modelId="{9A501076-E006-4AAF-B1AA-AC53424A5A33}" srcId="{6FEB615C-18E1-49DF-8A33-9257844E48FA}" destId="{73AB55D3-D955-4248-854A-0C9DABC3A111}" srcOrd="0" destOrd="0" parTransId="{61CFE34B-B95A-47A2-BD39-41772471C267}" sibTransId="{CDB350A5-76A9-4844-B313-E382235111C5}"/>
    <dgm:cxn modelId="{7365E056-5803-4B97-B380-A8F1BE8B852F}" type="presOf" srcId="{4CD26E9B-8A7D-416B-B111-13BAC69A7682}" destId="{D3A28B2A-9047-41A4-B36B-9967422C374E}" srcOrd="1" destOrd="2" presId="urn:microsoft.com/office/officeart/2005/8/layout/vProcess5"/>
    <dgm:cxn modelId="{8873DA8B-6069-4D4B-A603-948FBC3DBDF6}" type="presOf" srcId="{B836D4CE-0498-43A7-B50A-508FD06DB242}" destId="{A9932465-6F9E-4CED-8B46-CF80F9FB5F16}" srcOrd="1" destOrd="2" presId="urn:microsoft.com/office/officeart/2005/8/layout/vProcess5"/>
    <dgm:cxn modelId="{8AC22C95-4934-4CAD-9668-EEF1CE85E395}" type="presOf" srcId="{AD8C221F-50E6-4CF2-955B-6E839988880B}" destId="{F7BCEDE6-2F44-47EF-B048-376F13FC1F09}" srcOrd="0" destOrd="0" presId="urn:microsoft.com/office/officeart/2005/8/layout/vProcess5"/>
    <dgm:cxn modelId="{2D5F9397-9C13-4E09-B7C4-5B70ED13A968}" type="presOf" srcId="{71AD3E3F-F96B-43FF-BFC0-6EF91A2D483C}" destId="{7519D56A-F9A2-4F70-9EBF-B47590AE07AF}" srcOrd="0" destOrd="1" presId="urn:microsoft.com/office/officeart/2005/8/layout/vProcess5"/>
    <dgm:cxn modelId="{3953BBA5-E8FF-4165-868F-2F8A56EBCA5A}" type="presOf" srcId="{4CD26E9B-8A7D-416B-B111-13BAC69A7682}" destId="{1204B386-15A5-491B-9B21-A6DB381B353D}" srcOrd="0" destOrd="2" presId="urn:microsoft.com/office/officeart/2005/8/layout/vProcess5"/>
    <dgm:cxn modelId="{8EBAC3A7-5E72-49D6-BC4D-DDE03DEEA2F4}" type="presOf" srcId="{71AD3E3F-F96B-43FF-BFC0-6EF91A2D483C}" destId="{6B617340-FB83-4499-8A85-FA0FD4E84B6F}" srcOrd="1" destOrd="1" presId="urn:microsoft.com/office/officeart/2005/8/layout/vProcess5"/>
    <dgm:cxn modelId="{3CD400AA-C5CB-42A2-A94D-BC45133E06A1}" type="presOf" srcId="{01C2295B-2BE8-481E-B742-B6658926A6A6}" destId="{1204B386-15A5-491B-9B21-A6DB381B353D}" srcOrd="0" destOrd="0" presId="urn:microsoft.com/office/officeart/2005/8/layout/vProcess5"/>
    <dgm:cxn modelId="{1E1016AF-D30C-42AE-86A6-89671F46495F}" srcId="{BF846489-83D8-4731-9F75-1FE633616EC4}" destId="{6FEB615C-18E1-49DF-8A33-9257844E48FA}" srcOrd="0" destOrd="0" parTransId="{796FFA3C-509D-459F-99C5-5E27107F5CB2}" sibTransId="{970166E7-C5C0-4C44-96BA-2718799212A2}"/>
    <dgm:cxn modelId="{7D91E3AF-6901-4762-A709-25B38AFB08CE}" type="presOf" srcId="{73AB55D3-D955-4248-854A-0C9DABC3A111}" destId="{B31A67B9-5CCA-4458-8A18-BD4C333FF43A}" srcOrd="0" destOrd="1" presId="urn:microsoft.com/office/officeart/2005/8/layout/vProcess5"/>
    <dgm:cxn modelId="{B33551BA-B2B1-4529-82C2-B7A44BB9446C}" srcId="{BF846489-83D8-4731-9F75-1FE633616EC4}" destId="{DB543900-A0CC-405D-8AA0-DDC181D60E56}" srcOrd="3" destOrd="0" parTransId="{A8586ADA-0634-43CF-91F3-BEA9F2F3E56A}" sibTransId="{1735A085-DDF2-4288-9897-FBE7D3242336}"/>
    <dgm:cxn modelId="{337C49BD-7171-4BB5-8160-DFB7000ADE86}" type="presOf" srcId="{6FEB615C-18E1-49DF-8A33-9257844E48FA}" destId="{A9932465-6F9E-4CED-8B46-CF80F9FB5F16}" srcOrd="1" destOrd="0" presId="urn:microsoft.com/office/officeart/2005/8/layout/vProcess5"/>
    <dgm:cxn modelId="{86D210C6-313F-48F5-95EC-22A846B81CAA}" type="presOf" srcId="{970166E7-C5C0-4C44-96BA-2718799212A2}" destId="{78A3B709-8989-48C5-A5E5-3F452D70D382}" srcOrd="0" destOrd="0" presId="urn:microsoft.com/office/officeart/2005/8/layout/vProcess5"/>
    <dgm:cxn modelId="{725BCBC6-3998-4AB7-A7F7-35B2BD727855}" srcId="{32506B0D-0808-49DC-9EA3-B2A160B5456A}" destId="{DCCAA053-DC33-4645-A699-47696FC5C287}" srcOrd="2" destOrd="0" parTransId="{F162DE2F-F833-475E-9682-37371FDC4E0C}" sibTransId="{C8572012-7930-493F-BD70-99E4925FF450}"/>
    <dgm:cxn modelId="{6D63CEC8-2DAB-42EA-9EF9-73693174323F}" type="presOf" srcId="{4408C4A2-E9DE-4DF1-99A9-B2A900136759}" destId="{533292DA-CB85-49CA-90C7-3B98AC442B77}" srcOrd="0" destOrd="0" presId="urn:microsoft.com/office/officeart/2005/8/layout/vProcess5"/>
    <dgm:cxn modelId="{75723BD5-2C30-4005-B14A-E2EF6E22D552}" type="presOf" srcId="{DB543900-A0CC-405D-8AA0-DDC181D60E56}" destId="{82287D8C-11B3-4A52-B3A1-4247B70B3A46}" srcOrd="1" destOrd="0" presId="urn:microsoft.com/office/officeart/2005/8/layout/vProcess5"/>
    <dgm:cxn modelId="{832430E1-889E-4F82-B4B0-03244E73F34C}" srcId="{BF846489-83D8-4731-9F75-1FE633616EC4}" destId="{32506B0D-0808-49DC-9EA3-B2A160B5456A}" srcOrd="1" destOrd="0" parTransId="{54B03D1E-A790-40D3-BA5C-263C6C000756}" sibTransId="{4408C4A2-E9DE-4DF1-99A9-B2A900136759}"/>
    <dgm:cxn modelId="{778653E5-7090-4CE4-AD6D-216D5B678CA7}" type="presOf" srcId="{6FEB615C-18E1-49DF-8A33-9257844E48FA}" destId="{B31A67B9-5CCA-4458-8A18-BD4C333FF43A}" srcOrd="0" destOrd="0" presId="urn:microsoft.com/office/officeart/2005/8/layout/vProcess5"/>
    <dgm:cxn modelId="{09BC3DE6-AD7A-4941-B834-516F723014A2}" type="presOf" srcId="{8ED08D76-CD30-4D1E-8F0B-C173AA356606}" destId="{1204B386-15A5-491B-9B21-A6DB381B353D}" srcOrd="0" destOrd="1" presId="urn:microsoft.com/office/officeart/2005/8/layout/vProcess5"/>
    <dgm:cxn modelId="{769DCAEB-1EDB-4A22-80A1-D82B2C50DBA6}" type="presOf" srcId="{B7CED1B1-EEF2-4935-811A-FB7E5E216994}" destId="{71F861C3-5DCC-4071-9774-CFF7B7406856}" srcOrd="0" destOrd="1" presId="urn:microsoft.com/office/officeart/2005/8/layout/vProcess5"/>
    <dgm:cxn modelId="{CBB41FED-854B-4E88-B74F-60089A78FD11}" type="presOf" srcId="{DCCAA053-DC33-4645-A699-47696FC5C287}" destId="{7519D56A-F9A2-4F70-9EBF-B47590AE07AF}" srcOrd="0" destOrd="3" presId="urn:microsoft.com/office/officeart/2005/8/layout/vProcess5"/>
    <dgm:cxn modelId="{0D717FEF-3819-46AC-9303-4A2DF627500A}" type="presOf" srcId="{B836D4CE-0498-43A7-B50A-508FD06DB242}" destId="{B31A67B9-5CCA-4458-8A18-BD4C333FF43A}" srcOrd="0" destOrd="2" presId="urn:microsoft.com/office/officeart/2005/8/layout/vProcess5"/>
    <dgm:cxn modelId="{A697FFF0-3487-43C6-8E2A-6A1E6C46E9B5}" srcId="{32506B0D-0808-49DC-9EA3-B2A160B5456A}" destId="{1D7580F2-0B43-44AD-9A51-5991422BB6CB}" srcOrd="1" destOrd="0" parTransId="{E8529F3F-5B84-407E-B366-D31495789164}" sibTransId="{EE734050-9755-4FE3-AF6B-81392C31CCB6}"/>
    <dgm:cxn modelId="{CDABBA68-2F5B-4A8B-9425-CB70D0B6483C}" type="presParOf" srcId="{7357CD93-5A5A-400F-87EE-F8DDFE417A15}" destId="{0FFBAC8E-92EA-44DE-9FA4-86E6C662B058}" srcOrd="0" destOrd="0" presId="urn:microsoft.com/office/officeart/2005/8/layout/vProcess5"/>
    <dgm:cxn modelId="{B3E50FBA-B7A6-4DB2-8B75-05F988F58100}" type="presParOf" srcId="{7357CD93-5A5A-400F-87EE-F8DDFE417A15}" destId="{B31A67B9-5CCA-4458-8A18-BD4C333FF43A}" srcOrd="1" destOrd="0" presId="urn:microsoft.com/office/officeart/2005/8/layout/vProcess5"/>
    <dgm:cxn modelId="{6DDCE914-20B8-4E83-859C-0B1095969457}" type="presParOf" srcId="{7357CD93-5A5A-400F-87EE-F8DDFE417A15}" destId="{7519D56A-F9A2-4F70-9EBF-B47590AE07AF}" srcOrd="2" destOrd="0" presId="urn:microsoft.com/office/officeart/2005/8/layout/vProcess5"/>
    <dgm:cxn modelId="{AC60E4A4-D082-41F5-BDFB-96EA284C91EE}" type="presParOf" srcId="{7357CD93-5A5A-400F-87EE-F8DDFE417A15}" destId="{1204B386-15A5-491B-9B21-A6DB381B353D}" srcOrd="3" destOrd="0" presId="urn:microsoft.com/office/officeart/2005/8/layout/vProcess5"/>
    <dgm:cxn modelId="{FA119F9E-8AEE-46D6-AD39-B2D0903DEF31}" type="presParOf" srcId="{7357CD93-5A5A-400F-87EE-F8DDFE417A15}" destId="{71F861C3-5DCC-4071-9774-CFF7B7406856}" srcOrd="4" destOrd="0" presId="urn:microsoft.com/office/officeart/2005/8/layout/vProcess5"/>
    <dgm:cxn modelId="{77E73CB5-1F53-4CEF-AC93-0B7D10089998}" type="presParOf" srcId="{7357CD93-5A5A-400F-87EE-F8DDFE417A15}" destId="{78A3B709-8989-48C5-A5E5-3F452D70D382}" srcOrd="5" destOrd="0" presId="urn:microsoft.com/office/officeart/2005/8/layout/vProcess5"/>
    <dgm:cxn modelId="{D532BB3C-F6F8-4292-8DBB-7352326FA9CF}" type="presParOf" srcId="{7357CD93-5A5A-400F-87EE-F8DDFE417A15}" destId="{533292DA-CB85-49CA-90C7-3B98AC442B77}" srcOrd="6" destOrd="0" presId="urn:microsoft.com/office/officeart/2005/8/layout/vProcess5"/>
    <dgm:cxn modelId="{80C29411-2B00-422C-9BF4-B01F6C4BE470}" type="presParOf" srcId="{7357CD93-5A5A-400F-87EE-F8DDFE417A15}" destId="{F7BCEDE6-2F44-47EF-B048-376F13FC1F09}" srcOrd="7" destOrd="0" presId="urn:microsoft.com/office/officeart/2005/8/layout/vProcess5"/>
    <dgm:cxn modelId="{C146B2DB-F967-4455-8532-BBFE5AEB9F3C}" type="presParOf" srcId="{7357CD93-5A5A-400F-87EE-F8DDFE417A15}" destId="{A9932465-6F9E-4CED-8B46-CF80F9FB5F16}" srcOrd="8" destOrd="0" presId="urn:microsoft.com/office/officeart/2005/8/layout/vProcess5"/>
    <dgm:cxn modelId="{E97994C5-E29B-4DC6-A165-A90408CC7961}" type="presParOf" srcId="{7357CD93-5A5A-400F-87EE-F8DDFE417A15}" destId="{6B617340-FB83-4499-8A85-FA0FD4E84B6F}" srcOrd="9" destOrd="0" presId="urn:microsoft.com/office/officeart/2005/8/layout/vProcess5"/>
    <dgm:cxn modelId="{3F64FE86-44A1-4F10-94B4-9BD1BF53A505}" type="presParOf" srcId="{7357CD93-5A5A-400F-87EE-F8DDFE417A15}" destId="{D3A28B2A-9047-41A4-B36B-9967422C374E}" srcOrd="10" destOrd="0" presId="urn:microsoft.com/office/officeart/2005/8/layout/vProcess5"/>
    <dgm:cxn modelId="{BF16CC07-BD74-4C7D-9E2E-B49B047C194B}" type="presParOf" srcId="{7357CD93-5A5A-400F-87EE-F8DDFE417A15}" destId="{82287D8C-11B3-4A52-B3A1-4247B70B3A46}" srcOrd="11" destOrd="0" presId="urn:microsoft.com/office/officeart/2005/8/layout/vProcess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4529AC1-8B57-4652-8943-2CA974765871}">
      <dsp:nvSpPr>
        <dsp:cNvPr id="0" name=""/>
        <dsp:cNvSpPr/>
      </dsp:nvSpPr>
      <dsp:spPr>
        <a:xfrm>
          <a:off x="43" y="95787"/>
          <a:ext cx="4116608" cy="1361724"/>
        </a:xfrm>
        <a:prstGeom prst="rect">
          <a:avLst/>
        </a:prstGeom>
        <a:solidFill>
          <a:schemeClr val="accent4">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6464" tIns="89408" rIns="156464" bIns="89408" numCol="1" spcCol="1270" anchor="ctr" anchorCtr="0">
          <a:noAutofit/>
        </a:bodyPr>
        <a:lstStyle/>
        <a:p>
          <a:pPr marL="0" lvl="0" indent="0" algn="ctr" defTabSz="977900">
            <a:lnSpc>
              <a:spcPct val="90000"/>
            </a:lnSpc>
            <a:spcBef>
              <a:spcPct val="0"/>
            </a:spcBef>
            <a:spcAft>
              <a:spcPct val="35000"/>
            </a:spcAft>
            <a:buNone/>
          </a:pPr>
          <a:r>
            <a:rPr lang="fr-BE" sz="2200" kern="1200" dirty="0"/>
            <a:t> </a:t>
          </a:r>
          <a:r>
            <a:rPr lang="fr-BE" sz="2200" kern="1200" dirty="0" err="1"/>
            <a:t>Inadequate</a:t>
          </a:r>
          <a:r>
            <a:rPr lang="fr-BE" sz="2200" kern="1200" dirty="0"/>
            <a:t> protection of </a:t>
          </a:r>
          <a:r>
            <a:rPr lang="fr-BE" sz="2200" kern="1200" dirty="0" err="1"/>
            <a:t>ecosystems</a:t>
          </a:r>
          <a:r>
            <a:rPr lang="fr-BE" sz="2200" kern="1200" dirty="0"/>
            <a:t> and </a:t>
          </a:r>
          <a:r>
            <a:rPr lang="fr-BE" sz="2200" kern="1200" dirty="0" err="1"/>
            <a:t>human</a:t>
          </a:r>
          <a:r>
            <a:rPr lang="fr-BE" sz="2200" kern="1200" dirty="0"/>
            <a:t> </a:t>
          </a:r>
          <a:r>
            <a:rPr lang="fr-BE" sz="2200" kern="1200" dirty="0" err="1"/>
            <a:t>health</a:t>
          </a:r>
          <a:r>
            <a:rPr lang="fr-BE" sz="2200" kern="1200" dirty="0"/>
            <a:t> </a:t>
          </a:r>
          <a:r>
            <a:rPr lang="fr-BE" sz="2200" kern="1200" dirty="0" err="1"/>
            <a:t>from</a:t>
          </a:r>
          <a:r>
            <a:rPr lang="fr-BE" sz="2200" kern="1200" dirty="0"/>
            <a:t> </a:t>
          </a:r>
          <a:r>
            <a:rPr lang="fr-BE" sz="2200" kern="1200" dirty="0" err="1"/>
            <a:t>risks</a:t>
          </a:r>
          <a:r>
            <a:rPr lang="fr-BE" sz="2200" kern="1200" dirty="0"/>
            <a:t> </a:t>
          </a:r>
          <a:r>
            <a:rPr lang="fr-BE" sz="2200" kern="1200" dirty="0" err="1"/>
            <a:t>posed</a:t>
          </a:r>
          <a:r>
            <a:rPr lang="fr-BE" sz="2200" kern="1200" dirty="0"/>
            <a:t> by </a:t>
          </a:r>
          <a:r>
            <a:rPr lang="fr-BE" sz="2200" kern="1200" dirty="0" err="1"/>
            <a:t>emerging</a:t>
          </a:r>
          <a:r>
            <a:rPr lang="fr-BE" sz="2200" kern="1200" dirty="0"/>
            <a:t> </a:t>
          </a:r>
          <a:r>
            <a:rPr lang="fr-BE" sz="2200" kern="1200" dirty="0" err="1"/>
            <a:t>pollutants</a:t>
          </a:r>
          <a:r>
            <a:rPr lang="fr-BE" sz="2200" kern="1200" dirty="0"/>
            <a:t> and </a:t>
          </a:r>
          <a:r>
            <a:rPr lang="fr-BE" sz="2200" kern="1200" dirty="0" err="1"/>
            <a:t>their</a:t>
          </a:r>
          <a:r>
            <a:rPr lang="fr-BE" sz="2200" kern="1200" dirty="0"/>
            <a:t> mixtures</a:t>
          </a:r>
          <a:endParaRPr lang="en-IE" sz="2200" kern="1200" dirty="0"/>
        </a:p>
      </dsp:txBody>
      <dsp:txXfrm>
        <a:off x="43" y="95787"/>
        <a:ext cx="4116608" cy="1361724"/>
      </dsp:txXfrm>
    </dsp:sp>
    <dsp:sp modelId="{68D20286-AFB4-4D60-B4C3-DBC9A5B91A29}">
      <dsp:nvSpPr>
        <dsp:cNvPr id="0" name=""/>
        <dsp:cNvSpPr/>
      </dsp:nvSpPr>
      <dsp:spPr>
        <a:xfrm>
          <a:off x="43" y="1457512"/>
          <a:ext cx="4116608" cy="2415599"/>
        </a:xfrm>
        <a:prstGeom prst="rect">
          <a:avLst/>
        </a:prstGeom>
        <a:solidFill>
          <a:schemeClr val="accent4">
            <a:tint val="40000"/>
            <a:alpha val="90000"/>
            <a:hueOff val="0"/>
            <a:satOff val="0"/>
            <a:lumOff val="0"/>
            <a:alphaOff val="0"/>
          </a:schemeClr>
        </a:solidFill>
        <a:ln w="12700" cap="flat" cmpd="sng" algn="ctr">
          <a:solidFill>
            <a:schemeClr val="accent4">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17348" tIns="117348" rIns="156464" bIns="176022" numCol="1" spcCol="1270" anchor="t" anchorCtr="0">
          <a:noAutofit/>
        </a:bodyPr>
        <a:lstStyle/>
        <a:p>
          <a:pPr marL="228600" lvl="1" indent="-228600" algn="l" defTabSz="977900">
            <a:lnSpc>
              <a:spcPct val="90000"/>
            </a:lnSpc>
            <a:spcBef>
              <a:spcPct val="0"/>
            </a:spcBef>
            <a:spcAft>
              <a:spcPct val="15000"/>
            </a:spcAft>
            <a:buChar char="•"/>
          </a:pPr>
          <a:r>
            <a:rPr lang="fr-BE" sz="2200" kern="1200" dirty="0" err="1"/>
            <a:t>Concerns</a:t>
          </a:r>
          <a:r>
            <a:rPr lang="fr-BE" sz="2200" kern="1200" dirty="0"/>
            <a:t> </a:t>
          </a:r>
          <a:r>
            <a:rPr lang="fr-BE" sz="2200" kern="1200" dirty="0" err="1"/>
            <a:t>that</a:t>
          </a:r>
          <a:r>
            <a:rPr lang="fr-BE" sz="2200" kern="1200" dirty="0"/>
            <a:t> </a:t>
          </a:r>
          <a:r>
            <a:rPr lang="fr-BE" sz="2200" kern="1200" dirty="0" err="1"/>
            <a:t>list</a:t>
          </a:r>
          <a:r>
            <a:rPr lang="fr-BE" sz="2200" kern="1200" dirty="0"/>
            <a:t> of </a:t>
          </a:r>
          <a:r>
            <a:rPr lang="fr-BE" sz="2200" kern="1200" dirty="0" err="1"/>
            <a:t>pollutants</a:t>
          </a:r>
          <a:r>
            <a:rPr lang="fr-BE" sz="2200" kern="1200" dirty="0"/>
            <a:t> </a:t>
          </a:r>
          <a:r>
            <a:rPr lang="fr-BE" sz="2200" kern="1200" dirty="0" err="1"/>
            <a:t>is</a:t>
          </a:r>
          <a:r>
            <a:rPr lang="fr-BE" sz="2200" kern="1200" dirty="0"/>
            <a:t> </a:t>
          </a:r>
          <a:r>
            <a:rPr lang="fr-BE" sz="2200" kern="1200" dirty="0" err="1"/>
            <a:t>outdated</a:t>
          </a:r>
          <a:r>
            <a:rPr lang="fr-BE" sz="2200" kern="1200" dirty="0"/>
            <a:t>;</a:t>
          </a:r>
          <a:endParaRPr lang="en-IE" sz="2200" kern="1200" dirty="0"/>
        </a:p>
        <a:p>
          <a:pPr marL="228600" lvl="1" indent="-228600" algn="l" defTabSz="977900">
            <a:lnSpc>
              <a:spcPct val="90000"/>
            </a:lnSpc>
            <a:spcBef>
              <a:spcPct val="0"/>
            </a:spcBef>
            <a:spcAft>
              <a:spcPct val="15000"/>
            </a:spcAft>
            <a:buChar char="•"/>
          </a:pPr>
          <a:r>
            <a:rPr lang="fr-BE" sz="2200" kern="1200" dirty="0"/>
            <a:t>Possible cumulative </a:t>
          </a:r>
          <a:r>
            <a:rPr lang="fr-BE" sz="2200" kern="1200" dirty="0" err="1"/>
            <a:t>effects</a:t>
          </a:r>
          <a:r>
            <a:rPr lang="fr-BE" sz="2200" kern="1200" dirty="0"/>
            <a:t> of the </a:t>
          </a:r>
          <a:r>
            <a:rPr lang="fr-BE" sz="2200" kern="1200" dirty="0" err="1"/>
            <a:t>pollutants</a:t>
          </a:r>
          <a:r>
            <a:rPr lang="fr-BE" sz="2200" kern="1200" dirty="0"/>
            <a:t> not </a:t>
          </a:r>
          <a:r>
            <a:rPr lang="fr-BE" sz="2200" kern="1200" dirty="0" err="1"/>
            <a:t>taken</a:t>
          </a:r>
          <a:r>
            <a:rPr lang="fr-BE" sz="2200" kern="1200" dirty="0"/>
            <a:t> </a:t>
          </a:r>
          <a:r>
            <a:rPr lang="fr-BE" sz="2200" kern="1200" dirty="0" err="1"/>
            <a:t>into</a:t>
          </a:r>
          <a:r>
            <a:rPr lang="fr-BE" sz="2200" kern="1200" dirty="0"/>
            <a:t> </a:t>
          </a:r>
          <a:r>
            <a:rPr lang="fr-BE" sz="2200" kern="1200" dirty="0" err="1"/>
            <a:t>account</a:t>
          </a:r>
          <a:r>
            <a:rPr lang="fr-BE" sz="2200" kern="1200" dirty="0"/>
            <a:t>;</a:t>
          </a:r>
          <a:endParaRPr lang="en-IE" sz="2200" kern="1200" dirty="0"/>
        </a:p>
        <a:p>
          <a:pPr marL="228600" lvl="1" indent="-228600" algn="l" defTabSz="977900">
            <a:lnSpc>
              <a:spcPct val="90000"/>
            </a:lnSpc>
            <a:spcBef>
              <a:spcPct val="0"/>
            </a:spcBef>
            <a:spcAft>
              <a:spcPct val="15000"/>
            </a:spcAft>
            <a:buChar char="•"/>
          </a:pPr>
          <a:r>
            <a:rPr lang="fr-BE" sz="2200" kern="1200" dirty="0" err="1"/>
            <a:t>Seasonal</a:t>
          </a:r>
          <a:r>
            <a:rPr lang="fr-BE" sz="2200" kern="1200" dirty="0"/>
            <a:t> variations of </a:t>
          </a:r>
          <a:r>
            <a:rPr lang="fr-BE" sz="2200" kern="1200" dirty="0" err="1"/>
            <a:t>pollutants</a:t>
          </a:r>
          <a:endParaRPr lang="en-IE" sz="2200" kern="1200" dirty="0"/>
        </a:p>
      </dsp:txBody>
      <dsp:txXfrm>
        <a:off x="43" y="1457512"/>
        <a:ext cx="4116608" cy="2415599"/>
      </dsp:txXfrm>
    </dsp:sp>
    <dsp:sp modelId="{052670AA-A71B-4F8B-8D99-D716FA36AF33}">
      <dsp:nvSpPr>
        <dsp:cNvPr id="0" name=""/>
        <dsp:cNvSpPr/>
      </dsp:nvSpPr>
      <dsp:spPr>
        <a:xfrm>
          <a:off x="4692976" y="95787"/>
          <a:ext cx="4116608" cy="1361724"/>
        </a:xfrm>
        <a:prstGeom prst="rect">
          <a:avLst/>
        </a:prstGeom>
        <a:solidFill>
          <a:schemeClr val="accent4">
            <a:hueOff val="8459886"/>
            <a:satOff val="-59997"/>
            <a:lumOff val="-16668"/>
            <a:alphaOff val="0"/>
          </a:schemeClr>
        </a:solidFill>
        <a:ln w="12700" cap="flat" cmpd="sng" algn="ctr">
          <a:solidFill>
            <a:schemeClr val="accent4">
              <a:hueOff val="8459886"/>
              <a:satOff val="-59997"/>
              <a:lumOff val="-16668"/>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6464" tIns="89408" rIns="156464" bIns="89408" numCol="1" spcCol="1270" anchor="ctr" anchorCtr="0">
          <a:noAutofit/>
        </a:bodyPr>
        <a:lstStyle/>
        <a:p>
          <a:pPr marL="0" lvl="0" indent="0" algn="ctr" defTabSz="977900">
            <a:lnSpc>
              <a:spcPct val="90000"/>
            </a:lnSpc>
            <a:spcBef>
              <a:spcPct val="0"/>
            </a:spcBef>
            <a:spcAft>
              <a:spcPct val="35000"/>
            </a:spcAft>
            <a:buNone/>
          </a:pPr>
          <a:r>
            <a:rPr lang="fr-BE" sz="2200" kern="1200" dirty="0" err="1"/>
            <a:t>Implementation</a:t>
          </a:r>
          <a:r>
            <a:rPr lang="fr-BE" sz="2200" kern="1200" dirty="0"/>
            <a:t> </a:t>
          </a:r>
          <a:r>
            <a:rPr lang="fr-BE" sz="2200" kern="1200" dirty="0" err="1"/>
            <a:t>deficits</a:t>
          </a:r>
          <a:r>
            <a:rPr lang="fr-BE" sz="2200" kern="1200" dirty="0"/>
            <a:t> </a:t>
          </a:r>
          <a:endParaRPr lang="en-IE" sz="2200" kern="1200" dirty="0"/>
        </a:p>
      </dsp:txBody>
      <dsp:txXfrm>
        <a:off x="4692976" y="95787"/>
        <a:ext cx="4116608" cy="1361724"/>
      </dsp:txXfrm>
    </dsp:sp>
    <dsp:sp modelId="{67CD55A8-C09C-4372-BA06-F4B85B7B3B07}">
      <dsp:nvSpPr>
        <dsp:cNvPr id="0" name=""/>
        <dsp:cNvSpPr/>
      </dsp:nvSpPr>
      <dsp:spPr>
        <a:xfrm>
          <a:off x="4692976" y="1457512"/>
          <a:ext cx="4116608" cy="2415599"/>
        </a:xfrm>
        <a:prstGeom prst="rect">
          <a:avLst/>
        </a:prstGeom>
        <a:solidFill>
          <a:schemeClr val="accent4">
            <a:tint val="40000"/>
            <a:alpha val="90000"/>
            <a:hueOff val="9292495"/>
            <a:satOff val="-90287"/>
            <a:lumOff val="-7613"/>
            <a:alphaOff val="0"/>
          </a:schemeClr>
        </a:solidFill>
        <a:ln w="12700" cap="flat" cmpd="sng" algn="ctr">
          <a:solidFill>
            <a:schemeClr val="accent4">
              <a:tint val="40000"/>
              <a:alpha val="90000"/>
              <a:hueOff val="9292495"/>
              <a:satOff val="-90287"/>
              <a:lumOff val="-7613"/>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17348" tIns="117348" rIns="156464" bIns="176022" numCol="1" spcCol="1270" anchor="t" anchorCtr="0">
          <a:noAutofit/>
        </a:bodyPr>
        <a:lstStyle/>
        <a:p>
          <a:pPr marL="228600" lvl="1" indent="-228600" algn="l" defTabSz="977900">
            <a:lnSpc>
              <a:spcPct val="90000"/>
            </a:lnSpc>
            <a:spcBef>
              <a:spcPct val="0"/>
            </a:spcBef>
            <a:spcAft>
              <a:spcPct val="15000"/>
            </a:spcAft>
            <a:buFont typeface="Arial" panose="020B0604020202020204" pitchFamily="34" charset="0"/>
            <a:buChar char="•"/>
          </a:pPr>
          <a:r>
            <a:rPr lang="fr-BE" sz="2200" kern="1200" dirty="0"/>
            <a:t>Update of the </a:t>
          </a:r>
          <a:r>
            <a:rPr lang="fr-BE" sz="2200" kern="1200" dirty="0" err="1"/>
            <a:t>list</a:t>
          </a:r>
          <a:r>
            <a:rPr lang="fr-BE" sz="2200" kern="1200" dirty="0"/>
            <a:t> of </a:t>
          </a:r>
          <a:r>
            <a:rPr lang="fr-BE" sz="2200" kern="1200" dirty="0" err="1"/>
            <a:t>pollutants</a:t>
          </a:r>
          <a:r>
            <a:rPr lang="fr-BE" sz="2200" kern="1200" dirty="0"/>
            <a:t> via </a:t>
          </a:r>
          <a:r>
            <a:rPr lang="fr-BE" sz="2200" kern="1200" dirty="0" err="1"/>
            <a:t>ordinary</a:t>
          </a:r>
          <a:r>
            <a:rPr lang="fr-BE" sz="2200" kern="1200" dirty="0"/>
            <a:t> </a:t>
          </a:r>
          <a:r>
            <a:rPr lang="fr-BE" sz="2200" kern="1200" dirty="0" err="1"/>
            <a:t>legislative</a:t>
          </a:r>
          <a:r>
            <a:rPr lang="fr-BE" sz="2200" kern="1200" dirty="0"/>
            <a:t> </a:t>
          </a:r>
          <a:r>
            <a:rPr lang="fr-BE" sz="2200" kern="1200" dirty="0" err="1"/>
            <a:t>procedure</a:t>
          </a:r>
          <a:r>
            <a:rPr lang="fr-BE" sz="2200" kern="1200" dirty="0"/>
            <a:t> – </a:t>
          </a:r>
          <a:r>
            <a:rPr lang="fr-BE" sz="2200" kern="1200" dirty="0" err="1"/>
            <a:t>too</a:t>
          </a:r>
          <a:r>
            <a:rPr lang="fr-BE" sz="2200" kern="1200" dirty="0"/>
            <a:t> </a:t>
          </a:r>
          <a:r>
            <a:rPr lang="fr-BE" sz="2200" kern="1200" dirty="0" err="1"/>
            <a:t>lenghty</a:t>
          </a:r>
          <a:r>
            <a:rPr lang="fr-BE" sz="2200" kern="1200" dirty="0"/>
            <a:t>;</a:t>
          </a:r>
          <a:endParaRPr lang="en-IE" sz="2200" kern="1200" dirty="0"/>
        </a:p>
        <a:p>
          <a:pPr marL="228600" lvl="1" indent="-228600" algn="l" defTabSz="977900">
            <a:lnSpc>
              <a:spcPct val="90000"/>
            </a:lnSpc>
            <a:spcBef>
              <a:spcPct val="0"/>
            </a:spcBef>
            <a:spcAft>
              <a:spcPct val="15000"/>
            </a:spcAft>
            <a:buFont typeface="Arial" panose="020B0604020202020204" pitchFamily="34" charset="0"/>
            <a:buChar char="•"/>
          </a:pPr>
          <a:r>
            <a:rPr lang="fr-BE" sz="2200" kern="1200" dirty="0" err="1"/>
            <a:t>Improvement</a:t>
          </a:r>
          <a:r>
            <a:rPr lang="fr-BE" sz="2200" kern="1200" dirty="0"/>
            <a:t> of data </a:t>
          </a:r>
          <a:r>
            <a:rPr lang="fr-BE" sz="2200" kern="1200" dirty="0" err="1"/>
            <a:t>reporting</a:t>
          </a:r>
          <a:r>
            <a:rPr lang="fr-BE" sz="2200" kern="1200" dirty="0"/>
            <a:t> and management.</a:t>
          </a:r>
          <a:endParaRPr lang="en-IE" sz="2200" kern="1200" dirty="0"/>
        </a:p>
      </dsp:txBody>
      <dsp:txXfrm>
        <a:off x="4692976" y="1457512"/>
        <a:ext cx="4116608" cy="2415599"/>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CB57897-25ED-4FFB-BF03-D366D2FF7EC5}">
      <dsp:nvSpPr>
        <dsp:cNvPr id="0" name=""/>
        <dsp:cNvSpPr/>
      </dsp:nvSpPr>
      <dsp:spPr>
        <a:xfrm rot="16200000">
          <a:off x="-1761177" y="2806497"/>
          <a:ext cx="4226560" cy="60727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535584" bIns="0" numCol="1" spcCol="1270" anchor="t" anchorCtr="0">
          <a:noAutofit/>
        </a:bodyPr>
        <a:lstStyle/>
        <a:p>
          <a:pPr marL="0" lvl="0" indent="0" algn="r" defTabSz="1200150">
            <a:lnSpc>
              <a:spcPct val="90000"/>
            </a:lnSpc>
            <a:spcBef>
              <a:spcPct val="0"/>
            </a:spcBef>
            <a:spcAft>
              <a:spcPct val="35000"/>
            </a:spcAft>
            <a:buNone/>
          </a:pPr>
          <a:r>
            <a:rPr lang="fr-BE" sz="2700" kern="1200" dirty="0"/>
            <a:t>ENERGY, CLIMATE</a:t>
          </a:r>
          <a:endParaRPr lang="en-IE" sz="2700" kern="1200" dirty="0"/>
        </a:p>
      </dsp:txBody>
      <dsp:txXfrm>
        <a:off x="-1761177" y="2806497"/>
        <a:ext cx="4226560" cy="607275"/>
      </dsp:txXfrm>
    </dsp:sp>
    <dsp:sp modelId="{79D480FA-F419-4EBA-B422-E60964271E43}">
      <dsp:nvSpPr>
        <dsp:cNvPr id="0" name=""/>
        <dsp:cNvSpPr/>
      </dsp:nvSpPr>
      <dsp:spPr>
        <a:xfrm>
          <a:off x="655740" y="996855"/>
          <a:ext cx="3024878" cy="4226560"/>
        </a:xfrm>
        <a:prstGeom prst="rect">
          <a:avLst/>
        </a:prstGeom>
        <a:solidFill>
          <a:schemeClr val="accent1">
            <a:shade val="8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13360" tIns="535584" rIns="213360" bIns="213360" numCol="1" spcCol="1270" anchor="t" anchorCtr="0">
          <a:noAutofit/>
        </a:bodyPr>
        <a:lstStyle/>
        <a:p>
          <a:pPr marL="228600" lvl="1" indent="-228600" algn="l" defTabSz="1022350">
            <a:lnSpc>
              <a:spcPct val="90000"/>
            </a:lnSpc>
            <a:spcBef>
              <a:spcPct val="0"/>
            </a:spcBef>
            <a:spcAft>
              <a:spcPct val="15000"/>
            </a:spcAft>
            <a:buChar char="•"/>
          </a:pPr>
          <a:r>
            <a:rPr lang="fr-BE" sz="2300" kern="1200" dirty="0"/>
            <a:t>Audits &gt;100.000 p.e. (2025), &gt; 10.000 p.e. (2030)  (Art. 11)</a:t>
          </a:r>
          <a:endParaRPr lang="en-IE" sz="2300" kern="1200" dirty="0"/>
        </a:p>
        <a:p>
          <a:pPr marL="228600" lvl="1" indent="-228600" algn="l" defTabSz="1022350">
            <a:lnSpc>
              <a:spcPct val="90000"/>
            </a:lnSpc>
            <a:spcBef>
              <a:spcPct val="0"/>
            </a:spcBef>
            <a:spcAft>
              <a:spcPct val="15000"/>
            </a:spcAft>
            <a:buChar char="•"/>
          </a:pPr>
          <a:r>
            <a:rPr lang="fr-BE" sz="2300" kern="1200" dirty="0"/>
            <a:t>Energy </a:t>
          </a:r>
          <a:r>
            <a:rPr lang="fr-BE" sz="2300" kern="1200" dirty="0" err="1"/>
            <a:t>neutrality</a:t>
          </a:r>
          <a:r>
            <a:rPr lang="fr-BE" sz="2300" kern="1200" dirty="0"/>
            <a:t> by 2040</a:t>
          </a:r>
          <a:endParaRPr lang="en-IE" sz="2300" kern="1200" dirty="0"/>
        </a:p>
        <a:p>
          <a:pPr marL="228600" lvl="1" indent="-228600" algn="l" defTabSz="1022350">
            <a:lnSpc>
              <a:spcPct val="90000"/>
            </a:lnSpc>
            <a:spcBef>
              <a:spcPct val="0"/>
            </a:spcBef>
            <a:spcAft>
              <a:spcPct val="15000"/>
            </a:spcAft>
            <a:buChar char="•"/>
          </a:pPr>
          <a:r>
            <a:rPr lang="fr-BE" sz="2300" kern="1200" dirty="0" err="1"/>
            <a:t>Interim</a:t>
          </a:r>
          <a:r>
            <a:rPr lang="fr-BE" sz="2300" kern="1200" dirty="0"/>
            <a:t> </a:t>
          </a:r>
          <a:r>
            <a:rPr lang="fr-BE" sz="2300" kern="1200" dirty="0" err="1"/>
            <a:t>targets</a:t>
          </a:r>
          <a:r>
            <a:rPr lang="fr-BE" sz="2300" kern="1200" dirty="0"/>
            <a:t> </a:t>
          </a:r>
          <a:endParaRPr lang="en-IE" sz="2300" kern="1200" dirty="0"/>
        </a:p>
        <a:p>
          <a:pPr marL="228600" lvl="1" indent="-228600" algn="l" defTabSz="1022350">
            <a:lnSpc>
              <a:spcPct val="90000"/>
            </a:lnSpc>
            <a:spcBef>
              <a:spcPct val="0"/>
            </a:spcBef>
            <a:spcAft>
              <a:spcPct val="15000"/>
            </a:spcAft>
            <a:buChar char="•"/>
          </a:pPr>
          <a:r>
            <a:rPr lang="fr-BE" sz="2300" kern="1200" dirty="0"/>
            <a:t>Monitoring GHG </a:t>
          </a:r>
          <a:r>
            <a:rPr lang="fr-BE" sz="2300" kern="1200" dirty="0" err="1"/>
            <a:t>emissions</a:t>
          </a:r>
          <a:endParaRPr lang="en-IE" sz="2300" kern="1200" dirty="0"/>
        </a:p>
      </dsp:txBody>
      <dsp:txXfrm>
        <a:off x="655740" y="996855"/>
        <a:ext cx="3024878" cy="4226560"/>
      </dsp:txXfrm>
    </dsp:sp>
    <dsp:sp modelId="{A3DCDE28-CFCB-4D6D-90C2-C93A5978C260}">
      <dsp:nvSpPr>
        <dsp:cNvPr id="0" name=""/>
        <dsp:cNvSpPr/>
      </dsp:nvSpPr>
      <dsp:spPr>
        <a:xfrm>
          <a:off x="48464" y="195251"/>
          <a:ext cx="1214551" cy="1214551"/>
        </a:xfrm>
        <a:prstGeom prst="rect">
          <a:avLst/>
        </a:prstGeom>
        <a:blipFill>
          <a:blip xmlns:r="http://schemas.openxmlformats.org/officeDocument/2006/relationships" r:embed="rId1">
            <a:extLst>
              <a:ext uri="{28A0092B-C50C-407E-A947-70E740481C1C}">
                <a14:useLocalDpi xmlns:a14="http://schemas.microsoft.com/office/drawing/2010/main" val="0"/>
              </a:ext>
            </a:extLst>
          </a:blip>
          <a:srcRect/>
          <a:stretch>
            <a:fillRect l="-6000" r="-6000"/>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2D3D139D-9347-46BC-A027-1B476035F8D9}">
      <dsp:nvSpPr>
        <dsp:cNvPr id="0" name=""/>
        <dsp:cNvSpPr/>
      </dsp:nvSpPr>
      <dsp:spPr>
        <a:xfrm rot="16200000">
          <a:off x="2637739" y="2806497"/>
          <a:ext cx="4226560" cy="60727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535584" bIns="0" numCol="1" spcCol="1270" anchor="t" anchorCtr="0">
          <a:noAutofit/>
        </a:bodyPr>
        <a:lstStyle/>
        <a:p>
          <a:pPr marL="0" lvl="0" indent="0" algn="r" defTabSz="1200150">
            <a:lnSpc>
              <a:spcPct val="90000"/>
            </a:lnSpc>
            <a:spcBef>
              <a:spcPct val="0"/>
            </a:spcBef>
            <a:spcAft>
              <a:spcPct val="35000"/>
            </a:spcAft>
            <a:buNone/>
          </a:pPr>
          <a:r>
            <a:rPr lang="fr-BE" sz="2700" kern="1200" dirty="0"/>
            <a:t>CIRCULAR ECONOMY </a:t>
          </a:r>
          <a:endParaRPr lang="en-IE" sz="2700" kern="1200" dirty="0"/>
        </a:p>
      </dsp:txBody>
      <dsp:txXfrm>
        <a:off x="2637739" y="2806497"/>
        <a:ext cx="4226560" cy="607275"/>
      </dsp:txXfrm>
    </dsp:sp>
    <dsp:sp modelId="{21DCC393-8633-4204-B5BC-A5E734AF5C1F}">
      <dsp:nvSpPr>
        <dsp:cNvPr id="0" name=""/>
        <dsp:cNvSpPr/>
      </dsp:nvSpPr>
      <dsp:spPr>
        <a:xfrm>
          <a:off x="5054657" y="996855"/>
          <a:ext cx="3024878" cy="4226560"/>
        </a:xfrm>
        <a:prstGeom prst="rect">
          <a:avLst/>
        </a:prstGeom>
        <a:solidFill>
          <a:schemeClr val="accent1">
            <a:shade val="80000"/>
            <a:hueOff val="826349"/>
            <a:satOff val="-78308"/>
            <a:lumOff val="4031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13360" tIns="535584" rIns="213360" bIns="213360" numCol="1" spcCol="1270" anchor="t" anchorCtr="0">
          <a:noAutofit/>
        </a:bodyPr>
        <a:lstStyle/>
        <a:p>
          <a:pPr marL="228600" lvl="1" indent="-228600" algn="l" defTabSz="1022350">
            <a:lnSpc>
              <a:spcPct val="90000"/>
            </a:lnSpc>
            <a:spcBef>
              <a:spcPct val="0"/>
            </a:spcBef>
            <a:spcAft>
              <a:spcPct val="15000"/>
            </a:spcAft>
            <a:buChar char="•"/>
          </a:pPr>
          <a:r>
            <a:rPr lang="fr-BE" sz="2300" kern="1200" dirty="0"/>
            <a:t>Track at source (Art. 14) </a:t>
          </a:r>
          <a:endParaRPr lang="en-IE" sz="2300" kern="1200" dirty="0"/>
        </a:p>
        <a:p>
          <a:pPr marL="228600" lvl="1" indent="-228600" algn="l" defTabSz="1022350">
            <a:lnSpc>
              <a:spcPct val="90000"/>
            </a:lnSpc>
            <a:spcBef>
              <a:spcPct val="0"/>
            </a:spcBef>
            <a:spcAft>
              <a:spcPct val="15000"/>
            </a:spcAft>
            <a:buChar char="•"/>
          </a:pPr>
          <a:r>
            <a:rPr lang="fr-BE" sz="2300" kern="1200" dirty="0" err="1"/>
            <a:t>Systematically</a:t>
          </a:r>
          <a:r>
            <a:rPr lang="fr-BE" sz="2300" kern="1200" dirty="0"/>
            <a:t> </a:t>
          </a:r>
          <a:r>
            <a:rPr lang="fr-BE" sz="2300" kern="1200" dirty="0" err="1"/>
            <a:t>consider</a:t>
          </a:r>
          <a:r>
            <a:rPr lang="fr-BE" sz="2300" kern="1200" dirty="0"/>
            <a:t> water re-use (Art. 15)</a:t>
          </a:r>
          <a:endParaRPr lang="en-IE" sz="2300" kern="1200" dirty="0"/>
        </a:p>
        <a:p>
          <a:pPr marL="228600" lvl="1" indent="-228600" algn="l" defTabSz="1022350">
            <a:lnSpc>
              <a:spcPct val="90000"/>
            </a:lnSpc>
            <a:spcBef>
              <a:spcPct val="0"/>
            </a:spcBef>
            <a:spcAft>
              <a:spcPct val="15000"/>
            </a:spcAft>
            <a:buChar char="•"/>
          </a:pPr>
          <a:r>
            <a:rPr lang="fr-BE" sz="2300" kern="1200" dirty="0" err="1"/>
            <a:t>Sludge</a:t>
          </a:r>
          <a:r>
            <a:rPr lang="fr-BE" sz="2300" kern="1200" dirty="0"/>
            <a:t> in line </a:t>
          </a:r>
          <a:r>
            <a:rPr lang="fr-BE" sz="2300" kern="1200" dirty="0" err="1"/>
            <a:t>with</a:t>
          </a:r>
          <a:r>
            <a:rPr lang="fr-BE" sz="2300" kern="1200" dirty="0"/>
            <a:t> </a:t>
          </a:r>
          <a:r>
            <a:rPr lang="fr-BE" sz="2300" kern="1200" dirty="0" err="1"/>
            <a:t>waste</a:t>
          </a:r>
          <a:r>
            <a:rPr lang="fr-BE" sz="2300" kern="1200" dirty="0"/>
            <a:t> </a:t>
          </a:r>
          <a:r>
            <a:rPr lang="fr-BE" sz="2300" kern="1200" dirty="0" err="1"/>
            <a:t>hierarchy</a:t>
          </a:r>
          <a:r>
            <a:rPr lang="fr-BE" sz="2300" kern="1200" dirty="0"/>
            <a:t> + DA on </a:t>
          </a:r>
          <a:r>
            <a:rPr lang="fr-BE" sz="2300" kern="1200" dirty="0" err="1"/>
            <a:t>recycling</a:t>
          </a:r>
          <a:r>
            <a:rPr lang="fr-BE" sz="2300" kern="1200" dirty="0"/>
            <a:t> re-use for N/P (Art. 20) </a:t>
          </a:r>
          <a:endParaRPr lang="en-IE" sz="2300" kern="1200" dirty="0"/>
        </a:p>
        <a:p>
          <a:pPr marL="228600" lvl="1" indent="-228600" algn="l" defTabSz="1022350">
            <a:lnSpc>
              <a:spcPct val="90000"/>
            </a:lnSpc>
            <a:spcBef>
              <a:spcPct val="0"/>
            </a:spcBef>
            <a:spcAft>
              <a:spcPct val="15000"/>
            </a:spcAft>
            <a:buChar char="•"/>
          </a:pPr>
          <a:endParaRPr lang="en-IE" sz="2300" kern="1200" dirty="0"/>
        </a:p>
      </dsp:txBody>
      <dsp:txXfrm>
        <a:off x="5054657" y="996855"/>
        <a:ext cx="3024878" cy="4226560"/>
      </dsp:txXfrm>
    </dsp:sp>
    <dsp:sp modelId="{72035E10-49D7-46D4-9FCE-5E1063B05123}">
      <dsp:nvSpPr>
        <dsp:cNvPr id="0" name=""/>
        <dsp:cNvSpPr/>
      </dsp:nvSpPr>
      <dsp:spPr>
        <a:xfrm>
          <a:off x="4447381" y="195251"/>
          <a:ext cx="1214551" cy="1214551"/>
        </a:xfrm>
        <a:prstGeom prst="rect">
          <a:avLst/>
        </a:prstGeom>
        <a:blipFill>
          <a:blip xmlns:r="http://schemas.openxmlformats.org/officeDocument/2006/relationships" r:embed="rId2">
            <a:extLst>
              <a:ext uri="{28A0092B-C50C-407E-A947-70E740481C1C}">
                <a14:useLocalDpi xmlns:a14="http://schemas.microsoft.com/office/drawing/2010/main" val="0"/>
              </a:ext>
            </a:extLst>
          </a:blip>
          <a:srcRect/>
          <a:stretch>
            <a:fillRect l="-11000" r="-11000"/>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81AE8F7-A66B-4C85-80AB-9A5379E1B995}">
      <dsp:nvSpPr>
        <dsp:cNvPr id="0" name=""/>
        <dsp:cNvSpPr/>
      </dsp:nvSpPr>
      <dsp:spPr>
        <a:xfrm rot="16200000">
          <a:off x="-1725197" y="2369829"/>
          <a:ext cx="4309684" cy="89465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393980" bIns="0" numCol="1" spcCol="1270" anchor="t" anchorCtr="0">
          <a:noAutofit/>
        </a:bodyPr>
        <a:lstStyle/>
        <a:p>
          <a:pPr marL="0" lvl="0" indent="0" algn="r" defTabSz="1244600">
            <a:lnSpc>
              <a:spcPct val="100000"/>
            </a:lnSpc>
            <a:spcBef>
              <a:spcPct val="0"/>
            </a:spcBef>
            <a:spcAft>
              <a:spcPct val="35000"/>
            </a:spcAft>
            <a:buNone/>
          </a:pPr>
          <a:r>
            <a:rPr lang="fr-BE" sz="2800" b="1" kern="1200" dirty="0">
              <a:solidFill>
                <a:schemeClr val="accent6"/>
              </a:solidFill>
            </a:rPr>
            <a:t>Compensation</a:t>
          </a:r>
          <a:endParaRPr lang="en-US" sz="2800" b="1" kern="1200" dirty="0">
            <a:solidFill>
              <a:schemeClr val="accent6"/>
            </a:solidFill>
          </a:endParaRPr>
        </a:p>
      </dsp:txBody>
      <dsp:txXfrm>
        <a:off x="-1725197" y="2369829"/>
        <a:ext cx="4309684" cy="894657"/>
      </dsp:txXfrm>
    </dsp:sp>
    <dsp:sp modelId="{0675FF33-5D24-4DEC-BB55-A603711C7D89}">
      <dsp:nvSpPr>
        <dsp:cNvPr id="0" name=""/>
        <dsp:cNvSpPr/>
      </dsp:nvSpPr>
      <dsp:spPr>
        <a:xfrm>
          <a:off x="410186" y="2"/>
          <a:ext cx="2710757" cy="5634311"/>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393980" rIns="128016" bIns="128016" numCol="1" spcCol="1270" anchor="t" anchorCtr="0">
          <a:noAutofit/>
        </a:bodyPr>
        <a:lstStyle/>
        <a:p>
          <a:pPr marL="171450" lvl="1" indent="0" algn="l" defTabSz="800100">
            <a:lnSpc>
              <a:spcPct val="100000"/>
            </a:lnSpc>
            <a:spcBef>
              <a:spcPct val="0"/>
            </a:spcBef>
            <a:spcAft>
              <a:spcPct val="15000"/>
            </a:spcAft>
            <a:buFont typeface="Arial" panose="020B0604020202020204" pitchFamily="34" charset="0"/>
            <a:buChar char="•"/>
          </a:pPr>
          <a:r>
            <a:rPr lang="fr-BE" sz="1800" b="1" kern="1200" dirty="0"/>
            <a:t>   Claim for      </a:t>
          </a:r>
          <a:br>
            <a:rPr lang="fr-BE" sz="1800" b="1" kern="1200" dirty="0"/>
          </a:br>
          <a:r>
            <a:rPr lang="fr-BE" sz="1800" b="1" kern="1200" dirty="0"/>
            <a:t>      compensation</a:t>
          </a:r>
          <a:endParaRPr lang="en-US" sz="1800" b="1" kern="1200" dirty="0"/>
        </a:p>
        <a:p>
          <a:pPr marL="171450" lvl="1" indent="0" algn="l" defTabSz="800100">
            <a:lnSpc>
              <a:spcPct val="100000"/>
            </a:lnSpc>
            <a:spcBef>
              <a:spcPct val="0"/>
            </a:spcBef>
            <a:spcAft>
              <a:spcPct val="15000"/>
            </a:spcAft>
            <a:buFont typeface="Arial" panose="020B0604020202020204" pitchFamily="34" charset="0"/>
            <a:buChar char="•"/>
          </a:pPr>
          <a:r>
            <a:rPr lang="fr-BE" sz="1800" b="0" kern="1200" dirty="0"/>
            <a:t> by public </a:t>
          </a:r>
          <a:r>
            <a:rPr lang="fr-BE" sz="1800" b="0" kern="1200" dirty="0" err="1"/>
            <a:t>concerned</a:t>
          </a:r>
          <a:endParaRPr lang="en-US" sz="1800" b="1" kern="1200" dirty="0"/>
        </a:p>
        <a:p>
          <a:pPr marL="171450" lvl="1" indent="0" algn="l" defTabSz="800100">
            <a:lnSpc>
              <a:spcPct val="100000"/>
            </a:lnSpc>
            <a:spcBef>
              <a:spcPct val="0"/>
            </a:spcBef>
            <a:spcAft>
              <a:spcPct val="15000"/>
            </a:spcAft>
            <a:buFont typeface="Arial" panose="020B0604020202020204" pitchFamily="34" charset="0"/>
            <a:buChar char="•"/>
          </a:pPr>
          <a:r>
            <a:rPr lang="en-US" sz="1800" b="0" kern="1200" dirty="0"/>
            <a:t> NGOs can represent affected individuals </a:t>
          </a:r>
          <a:endParaRPr lang="en-US" sz="1800" b="1" kern="1200" dirty="0"/>
        </a:p>
        <a:p>
          <a:pPr marL="171450" lvl="1" indent="0" algn="l" defTabSz="800100">
            <a:lnSpc>
              <a:spcPct val="100000"/>
            </a:lnSpc>
            <a:spcBef>
              <a:spcPct val="0"/>
            </a:spcBef>
            <a:spcAft>
              <a:spcPct val="15000"/>
            </a:spcAft>
            <a:buFont typeface="Arial" panose="020B0604020202020204" pitchFamily="34" charset="0"/>
            <a:buChar char="•"/>
          </a:pPr>
          <a:r>
            <a:rPr lang="en-US" sz="1800" b="0" kern="1200" dirty="0"/>
            <a:t>Damage </a:t>
          </a:r>
          <a:r>
            <a:rPr lang="en-US" sz="1800" b="1" kern="1200" dirty="0"/>
            <a:t>to health</a:t>
          </a:r>
        </a:p>
        <a:p>
          <a:pPr marL="171450" lvl="1" indent="0" algn="l" defTabSz="800100">
            <a:lnSpc>
              <a:spcPct val="100000"/>
            </a:lnSpc>
            <a:spcBef>
              <a:spcPct val="0"/>
            </a:spcBef>
            <a:spcAft>
              <a:spcPct val="15000"/>
            </a:spcAft>
            <a:buFont typeface="Arial" panose="020B0604020202020204" pitchFamily="34" charset="0"/>
            <a:buChar char="•"/>
          </a:pPr>
          <a:r>
            <a:rPr lang="en-US" sz="1800" b="0" kern="1200" dirty="0"/>
            <a:t>Breach of rules under directive</a:t>
          </a:r>
          <a:endParaRPr lang="en-US" sz="1800" b="1" kern="1200" dirty="0"/>
        </a:p>
        <a:p>
          <a:pPr marL="171450" lvl="1" indent="0" algn="l" defTabSz="800100">
            <a:lnSpc>
              <a:spcPct val="100000"/>
            </a:lnSpc>
            <a:spcBef>
              <a:spcPct val="0"/>
            </a:spcBef>
            <a:spcAft>
              <a:spcPct val="15000"/>
            </a:spcAft>
            <a:buFont typeface="Arial" panose="020B0604020202020204" pitchFamily="34" charset="0"/>
            <a:buChar char="•"/>
          </a:pPr>
          <a:r>
            <a:rPr lang="en-US" sz="1800" b="0" kern="1200" dirty="0"/>
            <a:t>Compensation by relevant competent authorities and, where identified, the natural or legal persons responsible for the violation</a:t>
          </a:r>
        </a:p>
        <a:p>
          <a:pPr marL="171450" marR="0" lvl="1" indent="0" algn="l" defTabSz="800100" eaLnBrk="1" fontAlgn="auto" latinLnBrk="0" hangingPunct="1">
            <a:lnSpc>
              <a:spcPct val="100000"/>
            </a:lnSpc>
            <a:spcBef>
              <a:spcPct val="0"/>
            </a:spcBef>
            <a:spcAft>
              <a:spcPct val="15000"/>
            </a:spcAft>
            <a:buClrTx/>
            <a:buSzTx/>
            <a:buFont typeface="Arial" panose="020B0604020202020204" pitchFamily="34" charset="0"/>
            <a:buChar char="•"/>
            <a:tabLst/>
            <a:defRPr/>
          </a:pPr>
          <a:r>
            <a:rPr lang="en-US" sz="1800" kern="1200" dirty="0"/>
            <a:t>Reverse burden of proof = on person responsible for violation</a:t>
          </a:r>
          <a:endParaRPr lang="en-US" sz="1800" b="0" kern="1200" dirty="0"/>
        </a:p>
      </dsp:txBody>
      <dsp:txXfrm>
        <a:off x="410186" y="2"/>
        <a:ext cx="2710757" cy="5634311"/>
      </dsp:txXfrm>
    </dsp:sp>
    <dsp:sp modelId="{350989C4-0CB7-495F-B910-E618DA11CCB0}">
      <dsp:nvSpPr>
        <dsp:cNvPr id="0" name=""/>
        <dsp:cNvSpPr/>
      </dsp:nvSpPr>
      <dsp:spPr>
        <a:xfrm>
          <a:off x="104023" y="0"/>
          <a:ext cx="759150" cy="863271"/>
        </a:xfrm>
        <a:prstGeom prst="rect">
          <a:avLst/>
        </a:prstGeom>
        <a:blipFill rotWithShape="1">
          <a:blip xmlns:r="http://schemas.openxmlformats.org/officeDocument/2006/relationships" r:embed="rId1"/>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05A8EDB5-60DB-4452-89DC-96D2216DFE4D}">
      <dsp:nvSpPr>
        <dsp:cNvPr id="0" name=""/>
        <dsp:cNvSpPr/>
      </dsp:nvSpPr>
      <dsp:spPr>
        <a:xfrm rot="16200000">
          <a:off x="2416835" y="1903343"/>
          <a:ext cx="4394767" cy="182763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393980" bIns="0" numCol="1" spcCol="1270" anchor="t" anchorCtr="0">
          <a:noAutofit/>
        </a:bodyPr>
        <a:lstStyle/>
        <a:p>
          <a:pPr marL="0" lvl="0" indent="0" algn="r" defTabSz="1244600">
            <a:lnSpc>
              <a:spcPct val="90000"/>
            </a:lnSpc>
            <a:spcBef>
              <a:spcPct val="0"/>
            </a:spcBef>
            <a:spcAft>
              <a:spcPct val="35000"/>
            </a:spcAft>
            <a:buNone/>
          </a:pPr>
          <a:r>
            <a:rPr lang="fr-BE" sz="2800" b="1" kern="1200" dirty="0">
              <a:solidFill>
                <a:schemeClr val="accent6"/>
              </a:solidFill>
            </a:rPr>
            <a:t>Penalties</a:t>
          </a:r>
          <a:endParaRPr lang="en-US" sz="2800" b="1" kern="1200" dirty="0">
            <a:solidFill>
              <a:schemeClr val="accent6"/>
            </a:solidFill>
          </a:endParaRPr>
        </a:p>
      </dsp:txBody>
      <dsp:txXfrm>
        <a:off x="2416835" y="1903343"/>
        <a:ext cx="4394767" cy="1827630"/>
      </dsp:txXfrm>
    </dsp:sp>
    <dsp:sp modelId="{C989A421-2377-425F-8F4E-FE6500007EB1}">
      <dsp:nvSpPr>
        <dsp:cNvPr id="0" name=""/>
        <dsp:cNvSpPr/>
      </dsp:nvSpPr>
      <dsp:spPr>
        <a:xfrm>
          <a:off x="4097334" y="0"/>
          <a:ext cx="3649804" cy="5634311"/>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393980" rIns="128016" bIns="128016" numCol="1" spcCol="1270" anchor="t" anchorCtr="0">
          <a:noAutofit/>
        </a:bodyPr>
        <a:lstStyle/>
        <a:p>
          <a:pPr marL="171450" lvl="1" indent="-171450" algn="l" defTabSz="800100">
            <a:lnSpc>
              <a:spcPct val="90000"/>
            </a:lnSpc>
            <a:spcBef>
              <a:spcPct val="0"/>
            </a:spcBef>
            <a:spcAft>
              <a:spcPct val="15000"/>
            </a:spcAft>
            <a:buChar char="•"/>
          </a:pPr>
          <a:r>
            <a:rPr lang="en-US" sz="1800" b="1" kern="1200" dirty="0"/>
            <a:t>Minimum penalties to ensure effectiveness, proportionate and dissuasive nature</a:t>
          </a:r>
        </a:p>
        <a:p>
          <a:pPr marL="171450" lvl="1" indent="-171450" algn="l" defTabSz="800100">
            <a:lnSpc>
              <a:spcPct val="90000"/>
            </a:lnSpc>
            <a:spcBef>
              <a:spcPct val="0"/>
            </a:spcBef>
            <a:spcAft>
              <a:spcPct val="15000"/>
            </a:spcAft>
            <a:buChar char="•"/>
          </a:pPr>
          <a:endParaRPr lang="en-US" sz="1800" kern="1200" dirty="0"/>
        </a:p>
        <a:p>
          <a:pPr marL="171450" lvl="1" indent="-171450" algn="l" defTabSz="800100">
            <a:lnSpc>
              <a:spcPct val="90000"/>
            </a:lnSpc>
            <a:spcBef>
              <a:spcPct val="0"/>
            </a:spcBef>
            <a:spcAft>
              <a:spcPct val="15000"/>
            </a:spcAft>
            <a:buChar char="•"/>
          </a:pPr>
          <a:r>
            <a:rPr lang="fr-BE" sz="1800" kern="1200" dirty="0"/>
            <a:t>Violations by </a:t>
          </a:r>
          <a:r>
            <a:rPr lang="fr-BE" sz="1800" kern="1200" dirty="0" err="1"/>
            <a:t>legal</a:t>
          </a:r>
          <a:r>
            <a:rPr lang="fr-BE" sz="1800" kern="1200" dirty="0"/>
            <a:t>/</a:t>
          </a:r>
          <a:r>
            <a:rPr lang="fr-BE" sz="1800" kern="1200" dirty="0" err="1"/>
            <a:t>natural</a:t>
          </a:r>
          <a:r>
            <a:rPr lang="fr-BE" sz="1800" kern="1200" dirty="0"/>
            <a:t> </a:t>
          </a:r>
          <a:r>
            <a:rPr lang="fr-BE" sz="1800" kern="1200" dirty="0" err="1"/>
            <a:t>person</a:t>
          </a:r>
          <a:endParaRPr lang="en-US" sz="1800" kern="1200" dirty="0"/>
        </a:p>
        <a:p>
          <a:pPr marL="171450" lvl="1" indent="-171450" algn="l" defTabSz="800100">
            <a:lnSpc>
              <a:spcPct val="90000"/>
            </a:lnSpc>
            <a:spcBef>
              <a:spcPct val="0"/>
            </a:spcBef>
            <a:spcAft>
              <a:spcPct val="15000"/>
            </a:spcAft>
            <a:buChar char="•"/>
          </a:pPr>
          <a:r>
            <a:rPr lang="en-US" sz="1800" b="1" kern="1200" dirty="0"/>
            <a:t>fines proportionate </a:t>
          </a:r>
          <a:r>
            <a:rPr lang="en-US" sz="1800" kern="1200" dirty="0"/>
            <a:t>to turnover of legal person or income of the natural person having committed the infringement</a:t>
          </a:r>
        </a:p>
        <a:p>
          <a:pPr marL="171450" lvl="1" indent="-171450" algn="l" defTabSz="800100">
            <a:lnSpc>
              <a:spcPct val="90000"/>
            </a:lnSpc>
            <a:spcBef>
              <a:spcPct val="0"/>
            </a:spcBef>
            <a:spcAft>
              <a:spcPct val="15000"/>
            </a:spcAft>
            <a:buChar char="•"/>
          </a:pPr>
          <a:r>
            <a:rPr lang="en-US" sz="1800" b="1" kern="1200" dirty="0"/>
            <a:t>PENALTIES</a:t>
          </a:r>
          <a:r>
            <a:rPr lang="en-US" sz="1800" kern="1200" dirty="0"/>
            <a:t> taking into account</a:t>
          </a:r>
        </a:p>
        <a:p>
          <a:pPr marL="342900" lvl="2" indent="-171450" algn="l" defTabSz="800100">
            <a:lnSpc>
              <a:spcPct val="90000"/>
            </a:lnSpc>
            <a:spcBef>
              <a:spcPct val="0"/>
            </a:spcBef>
            <a:spcAft>
              <a:spcPct val="15000"/>
            </a:spcAft>
            <a:buChar char="•"/>
          </a:pPr>
          <a:r>
            <a:rPr lang="en-US" sz="1800" kern="1200" dirty="0"/>
            <a:t>nature, gravity, extent and duration of violation</a:t>
          </a:r>
        </a:p>
        <a:p>
          <a:pPr marL="342900" lvl="2" indent="-171450" algn="l" defTabSz="800100">
            <a:lnSpc>
              <a:spcPct val="90000"/>
            </a:lnSpc>
            <a:spcBef>
              <a:spcPct val="0"/>
            </a:spcBef>
            <a:spcAft>
              <a:spcPct val="15000"/>
            </a:spcAft>
            <a:buChar char="•"/>
          </a:pPr>
          <a:r>
            <a:rPr lang="en-US" sz="1800" kern="1200" dirty="0"/>
            <a:t>Intention or neglect</a:t>
          </a:r>
        </a:p>
        <a:p>
          <a:pPr marL="342900" lvl="2" indent="-171450" algn="l" defTabSz="800100">
            <a:lnSpc>
              <a:spcPct val="90000"/>
            </a:lnSpc>
            <a:spcBef>
              <a:spcPct val="0"/>
            </a:spcBef>
            <a:spcAft>
              <a:spcPct val="15000"/>
            </a:spcAft>
            <a:buChar char="•"/>
          </a:pPr>
          <a:r>
            <a:rPr lang="en-US" sz="1800" kern="1200" dirty="0"/>
            <a:t>population (sensitive) or  environment affected.</a:t>
          </a:r>
        </a:p>
        <a:p>
          <a:pPr marL="171450" lvl="1" indent="-171450" algn="l" defTabSz="800100">
            <a:lnSpc>
              <a:spcPct val="90000"/>
            </a:lnSpc>
            <a:spcBef>
              <a:spcPct val="0"/>
            </a:spcBef>
            <a:spcAft>
              <a:spcPct val="15000"/>
            </a:spcAft>
            <a:buChar char="•"/>
          </a:pPr>
          <a:endParaRPr lang="en-US" sz="1800" kern="1200" dirty="0"/>
        </a:p>
        <a:p>
          <a:pPr marL="171450" lvl="1" indent="-171450" algn="l" defTabSz="800100">
            <a:lnSpc>
              <a:spcPct val="90000"/>
            </a:lnSpc>
            <a:spcBef>
              <a:spcPct val="0"/>
            </a:spcBef>
            <a:spcAft>
              <a:spcPct val="15000"/>
            </a:spcAft>
            <a:buChar char="•"/>
          </a:pPr>
          <a:endParaRPr lang="en-US" sz="1800" kern="1200" dirty="0"/>
        </a:p>
        <a:p>
          <a:pPr marL="114300" lvl="1" indent="-114300" algn="l" defTabSz="622300">
            <a:lnSpc>
              <a:spcPct val="90000"/>
            </a:lnSpc>
            <a:spcBef>
              <a:spcPct val="0"/>
            </a:spcBef>
            <a:spcAft>
              <a:spcPct val="15000"/>
            </a:spcAft>
            <a:buChar char="•"/>
          </a:pPr>
          <a:endParaRPr lang="en-US" sz="1400" kern="1200" dirty="0"/>
        </a:p>
      </dsp:txBody>
      <dsp:txXfrm>
        <a:off x="4097334" y="0"/>
        <a:ext cx="3649804" cy="5634311"/>
      </dsp:txXfrm>
    </dsp:sp>
    <dsp:sp modelId="{DA049F63-FB3B-4D2A-9F3A-F842D855CCF8}">
      <dsp:nvSpPr>
        <dsp:cNvPr id="0" name=""/>
        <dsp:cNvSpPr/>
      </dsp:nvSpPr>
      <dsp:spPr>
        <a:xfrm>
          <a:off x="3662086" y="18096"/>
          <a:ext cx="625082" cy="604470"/>
        </a:xfrm>
        <a:prstGeom prst="rect">
          <a:avLst/>
        </a:prstGeom>
        <a:blipFill rotWithShape="1">
          <a:blip xmlns:r="http://schemas.openxmlformats.org/officeDocument/2006/relationships" r:embed="rId2"/>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67B71926-A9AF-40D8-9942-DA151B95A617}">
      <dsp:nvSpPr>
        <dsp:cNvPr id="0" name=""/>
        <dsp:cNvSpPr/>
      </dsp:nvSpPr>
      <dsp:spPr>
        <a:xfrm rot="16200000">
          <a:off x="6380476" y="2420843"/>
          <a:ext cx="4394767" cy="44671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393980" bIns="0" numCol="1" spcCol="1270" anchor="t" anchorCtr="0">
          <a:noAutofit/>
        </a:bodyPr>
        <a:lstStyle/>
        <a:p>
          <a:pPr marL="0" lvl="0" indent="0" algn="r" defTabSz="1244600">
            <a:lnSpc>
              <a:spcPct val="90000"/>
            </a:lnSpc>
            <a:spcBef>
              <a:spcPct val="0"/>
            </a:spcBef>
            <a:spcAft>
              <a:spcPct val="35000"/>
            </a:spcAft>
            <a:buNone/>
          </a:pPr>
          <a:r>
            <a:rPr lang="fr-BE" sz="2800" b="1" kern="1200" dirty="0">
              <a:solidFill>
                <a:schemeClr val="accent6"/>
              </a:solidFill>
            </a:rPr>
            <a:t>Access to justice </a:t>
          </a:r>
          <a:endParaRPr lang="en-US" sz="2800" b="1" kern="1200" dirty="0">
            <a:solidFill>
              <a:schemeClr val="accent6"/>
            </a:solidFill>
          </a:endParaRPr>
        </a:p>
      </dsp:txBody>
      <dsp:txXfrm>
        <a:off x="6380476" y="2420843"/>
        <a:ext cx="4394767" cy="446716"/>
      </dsp:txXfrm>
    </dsp:sp>
    <dsp:sp modelId="{93447B4D-D02B-494E-892B-3B750E5D57E2}">
      <dsp:nvSpPr>
        <dsp:cNvPr id="0" name=""/>
        <dsp:cNvSpPr/>
      </dsp:nvSpPr>
      <dsp:spPr>
        <a:xfrm>
          <a:off x="8801218" y="269137"/>
          <a:ext cx="2225124" cy="4750128"/>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0688" tIns="393980" rIns="170688" bIns="170688" numCol="1" spcCol="1270" anchor="t" anchorCtr="0">
          <a:noAutofit/>
        </a:bodyPr>
        <a:lstStyle/>
        <a:p>
          <a:pPr marL="171450" lvl="1" indent="-171450" algn="l" defTabSz="844550">
            <a:lnSpc>
              <a:spcPct val="90000"/>
            </a:lnSpc>
            <a:spcBef>
              <a:spcPct val="0"/>
            </a:spcBef>
            <a:spcAft>
              <a:spcPct val="15000"/>
            </a:spcAft>
            <a:buChar char="•"/>
          </a:pPr>
          <a:r>
            <a:rPr lang="en-US" sz="1900" kern="1200" dirty="0"/>
            <a:t>For natural or legal members of the </a:t>
          </a:r>
          <a:br>
            <a:rPr lang="en-US" sz="1900" kern="1200" dirty="0"/>
          </a:br>
          <a:r>
            <a:rPr lang="en-US" sz="1900" kern="1200" dirty="0"/>
            <a:t>public</a:t>
          </a:r>
        </a:p>
        <a:p>
          <a:pPr marL="171450" lvl="1" indent="-171450" algn="l" defTabSz="844550">
            <a:lnSpc>
              <a:spcPct val="90000"/>
            </a:lnSpc>
            <a:spcBef>
              <a:spcPct val="0"/>
            </a:spcBef>
            <a:spcAft>
              <a:spcPct val="15000"/>
            </a:spcAft>
            <a:buChar char="•"/>
          </a:pPr>
          <a:r>
            <a:rPr lang="fr-BE" sz="1900" b="1" kern="1200" dirty="0"/>
            <a:t>NGO </a:t>
          </a:r>
          <a:r>
            <a:rPr lang="fr-BE" sz="1900" b="1" kern="1200" dirty="0" err="1"/>
            <a:t>can</a:t>
          </a:r>
          <a:r>
            <a:rPr lang="fr-BE" sz="1900" b="1" kern="1200" dirty="0"/>
            <a:t> </a:t>
          </a:r>
          <a:r>
            <a:rPr lang="fr-BE" sz="1900" b="1" kern="1200" dirty="0" err="1"/>
            <a:t>represent</a:t>
          </a:r>
          <a:endParaRPr lang="en-US" sz="1900" b="1" kern="1200" dirty="0"/>
        </a:p>
        <a:p>
          <a:pPr marL="171450" lvl="1" indent="-171450" algn="l" defTabSz="844550">
            <a:lnSpc>
              <a:spcPct val="90000"/>
            </a:lnSpc>
            <a:spcBef>
              <a:spcPct val="0"/>
            </a:spcBef>
            <a:spcAft>
              <a:spcPct val="15000"/>
            </a:spcAft>
            <a:buChar char="•"/>
          </a:pPr>
          <a:r>
            <a:rPr lang="fr-BE" sz="1900" kern="1200" dirty="0" err="1"/>
            <a:t>Procedure</a:t>
          </a:r>
          <a:r>
            <a:rPr lang="fr-BE" sz="1900" kern="1200" dirty="0"/>
            <a:t> = </a:t>
          </a:r>
          <a:r>
            <a:rPr lang="fr-BE" sz="1900" kern="1200" dirty="0" err="1"/>
            <a:t>fair</a:t>
          </a:r>
          <a:r>
            <a:rPr lang="fr-BE" sz="1900" kern="1200" dirty="0"/>
            <a:t>, </a:t>
          </a:r>
          <a:r>
            <a:rPr lang="en-US" sz="1900" kern="1200" dirty="0"/>
            <a:t>equitable, timely and not prohibitively expensive</a:t>
          </a:r>
        </a:p>
        <a:p>
          <a:pPr marL="171450" lvl="1" indent="-171450" algn="l" defTabSz="844550">
            <a:lnSpc>
              <a:spcPct val="90000"/>
            </a:lnSpc>
            <a:spcBef>
              <a:spcPct val="0"/>
            </a:spcBef>
            <a:spcAft>
              <a:spcPct val="15000"/>
            </a:spcAft>
            <a:buChar char="•"/>
          </a:pPr>
          <a:r>
            <a:rPr lang="en-US" sz="1900" kern="1200" dirty="0"/>
            <a:t>redress mechanisms, including injunctive relief as appropriate.</a:t>
          </a:r>
        </a:p>
      </dsp:txBody>
      <dsp:txXfrm>
        <a:off x="8801218" y="269137"/>
        <a:ext cx="2225124" cy="4750128"/>
      </dsp:txXfrm>
    </dsp:sp>
    <dsp:sp modelId="{6B774389-3703-4D6C-B1D0-6A0E459B6439}">
      <dsp:nvSpPr>
        <dsp:cNvPr id="0" name=""/>
        <dsp:cNvSpPr/>
      </dsp:nvSpPr>
      <dsp:spPr>
        <a:xfrm>
          <a:off x="8448482" y="57852"/>
          <a:ext cx="549586" cy="607731"/>
        </a:xfrm>
        <a:prstGeom prst="rect">
          <a:avLst/>
        </a:prstGeom>
        <a:blipFill rotWithShape="1">
          <a:blip xmlns:r="http://schemas.openxmlformats.org/officeDocument/2006/relationships" r:embed="rId3"/>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58C0507-F108-4C77-9829-5B3AFA143558}">
      <dsp:nvSpPr>
        <dsp:cNvPr id="0" name=""/>
        <dsp:cNvSpPr/>
      </dsp:nvSpPr>
      <dsp:spPr>
        <a:xfrm>
          <a:off x="1354" y="0"/>
          <a:ext cx="3520417" cy="5084084"/>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110490" tIns="110490" rIns="110490" bIns="110490" numCol="1" spcCol="1270" anchor="ctr" anchorCtr="0">
          <a:noAutofit/>
        </a:bodyPr>
        <a:lstStyle/>
        <a:p>
          <a:pPr marL="0" lvl="0" indent="0" algn="ctr" defTabSz="1289050">
            <a:lnSpc>
              <a:spcPct val="90000"/>
            </a:lnSpc>
            <a:spcBef>
              <a:spcPct val="0"/>
            </a:spcBef>
            <a:spcAft>
              <a:spcPct val="35000"/>
            </a:spcAft>
            <a:buNone/>
          </a:pPr>
          <a:r>
            <a:rPr lang="en-US" sz="2900" b="1" kern="1200" dirty="0"/>
            <a:t>Better protect health and the environment</a:t>
          </a:r>
        </a:p>
      </dsp:txBody>
      <dsp:txXfrm>
        <a:off x="1354" y="0"/>
        <a:ext cx="3520417" cy="1525225"/>
      </dsp:txXfrm>
    </dsp:sp>
    <dsp:sp modelId="{4464DC38-EFBB-4FF7-AE0E-1EA0CF026C74}">
      <dsp:nvSpPr>
        <dsp:cNvPr id="0" name=""/>
        <dsp:cNvSpPr/>
      </dsp:nvSpPr>
      <dsp:spPr>
        <a:xfrm>
          <a:off x="464697" y="1434300"/>
          <a:ext cx="2546078" cy="827683"/>
        </a:xfrm>
        <a:prstGeom prst="roundRect">
          <a:avLst>
            <a:gd name="adj" fmla="val 10000"/>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40005" rIns="53340" bIns="40005" numCol="1" spcCol="1270" anchor="ctr" anchorCtr="0">
          <a:noAutofit/>
        </a:bodyPr>
        <a:lstStyle/>
        <a:p>
          <a:pPr marL="0" lvl="0" indent="0" algn="ctr" defTabSz="933450">
            <a:lnSpc>
              <a:spcPct val="90000"/>
            </a:lnSpc>
            <a:spcBef>
              <a:spcPct val="0"/>
            </a:spcBef>
            <a:spcAft>
              <a:spcPct val="35000"/>
            </a:spcAft>
            <a:buNone/>
          </a:pPr>
          <a:r>
            <a:rPr lang="en-US" sz="2100" kern="1200" dirty="0">
              <a:solidFill>
                <a:srgbClr val="002060">
                  <a:hueOff val="0"/>
                  <a:satOff val="0"/>
                  <a:lumOff val="0"/>
                  <a:alphaOff val="0"/>
                </a:srgbClr>
              </a:solidFill>
              <a:latin typeface="Arial"/>
              <a:ea typeface="+mn-ea"/>
              <a:cs typeface="+mn-cs"/>
            </a:rPr>
            <a:t>Update list of pollutants</a:t>
          </a:r>
        </a:p>
      </dsp:txBody>
      <dsp:txXfrm>
        <a:off x="488939" y="1458542"/>
        <a:ext cx="2497594" cy="779199"/>
      </dsp:txXfrm>
    </dsp:sp>
    <dsp:sp modelId="{D48C0C7F-37F5-4400-BEBF-BE2B028AA759}">
      <dsp:nvSpPr>
        <dsp:cNvPr id="0" name=""/>
        <dsp:cNvSpPr/>
      </dsp:nvSpPr>
      <dsp:spPr>
        <a:xfrm>
          <a:off x="464697" y="2366629"/>
          <a:ext cx="2477416" cy="806699"/>
        </a:xfrm>
        <a:prstGeom prst="roundRect">
          <a:avLst>
            <a:gd name="adj" fmla="val 10000"/>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45720" rIns="60960" bIns="45720" numCol="1" spcCol="1270" anchor="ctr" anchorCtr="0">
          <a:noAutofit/>
        </a:bodyPr>
        <a:lstStyle/>
        <a:p>
          <a:pPr marL="0" lvl="0" indent="0" algn="ctr" defTabSz="1066800">
            <a:lnSpc>
              <a:spcPct val="90000"/>
            </a:lnSpc>
            <a:spcBef>
              <a:spcPct val="0"/>
            </a:spcBef>
            <a:spcAft>
              <a:spcPct val="35000"/>
            </a:spcAft>
            <a:buNone/>
          </a:pPr>
          <a:r>
            <a:rPr lang="en-US" sz="2400" kern="1200" dirty="0">
              <a:solidFill>
                <a:srgbClr val="002060">
                  <a:hueOff val="0"/>
                  <a:satOff val="0"/>
                  <a:lumOff val="0"/>
                  <a:alphaOff val="0"/>
                </a:srgbClr>
              </a:solidFill>
              <a:latin typeface="Arial"/>
              <a:ea typeface="+mn-ea"/>
              <a:cs typeface="+mn-cs"/>
            </a:rPr>
            <a:t>Monitoring</a:t>
          </a:r>
        </a:p>
      </dsp:txBody>
      <dsp:txXfrm>
        <a:off x="488324" y="2390256"/>
        <a:ext cx="2430162" cy="759445"/>
      </dsp:txXfrm>
    </dsp:sp>
    <dsp:sp modelId="{9D3733E6-69C9-4980-BA9C-323209D252C8}">
      <dsp:nvSpPr>
        <dsp:cNvPr id="0" name=""/>
        <dsp:cNvSpPr/>
      </dsp:nvSpPr>
      <dsp:spPr>
        <a:xfrm>
          <a:off x="3785802" y="0"/>
          <a:ext cx="3520417" cy="5084084"/>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110490" tIns="110490" rIns="110490" bIns="110490" numCol="1" spcCol="1270" anchor="ctr" anchorCtr="0">
          <a:noAutofit/>
        </a:bodyPr>
        <a:lstStyle/>
        <a:p>
          <a:pPr marL="0" lvl="0" indent="0" algn="ctr" defTabSz="1289050">
            <a:lnSpc>
              <a:spcPct val="90000"/>
            </a:lnSpc>
            <a:spcBef>
              <a:spcPct val="0"/>
            </a:spcBef>
            <a:spcAft>
              <a:spcPct val="35000"/>
            </a:spcAft>
            <a:buNone/>
          </a:pPr>
          <a:r>
            <a:rPr lang="en-US" sz="2900" b="1" kern="1200" dirty="0"/>
            <a:t>Improve knowledge on water quality</a:t>
          </a:r>
        </a:p>
      </dsp:txBody>
      <dsp:txXfrm>
        <a:off x="3785802" y="0"/>
        <a:ext cx="3520417" cy="1525225"/>
      </dsp:txXfrm>
    </dsp:sp>
    <dsp:sp modelId="{3F00C75A-A281-4778-B8A0-08DB0D34E80E}">
      <dsp:nvSpPr>
        <dsp:cNvPr id="0" name=""/>
        <dsp:cNvSpPr/>
      </dsp:nvSpPr>
      <dsp:spPr>
        <a:xfrm>
          <a:off x="4137844" y="1525659"/>
          <a:ext cx="2816333" cy="998818"/>
        </a:xfrm>
        <a:prstGeom prst="roundRect">
          <a:avLst>
            <a:gd name="adj" fmla="val 10000"/>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40005" rIns="53340" bIns="40005" numCol="1" spcCol="1270" anchor="ctr" anchorCtr="0">
          <a:noAutofit/>
        </a:bodyPr>
        <a:lstStyle/>
        <a:p>
          <a:pPr marL="0" lvl="0" indent="0" algn="ctr" defTabSz="933450">
            <a:lnSpc>
              <a:spcPct val="90000"/>
            </a:lnSpc>
            <a:spcBef>
              <a:spcPct val="0"/>
            </a:spcBef>
            <a:spcAft>
              <a:spcPct val="35000"/>
            </a:spcAft>
            <a:buNone/>
          </a:pPr>
          <a:r>
            <a:rPr lang="en-US" sz="2100" kern="1200" dirty="0"/>
            <a:t>Consider seasonal effects</a:t>
          </a:r>
        </a:p>
      </dsp:txBody>
      <dsp:txXfrm>
        <a:off x="4167098" y="1554913"/>
        <a:ext cx="2757825" cy="940310"/>
      </dsp:txXfrm>
    </dsp:sp>
    <dsp:sp modelId="{01335F63-00B1-4EAE-9D82-026340382249}">
      <dsp:nvSpPr>
        <dsp:cNvPr id="0" name=""/>
        <dsp:cNvSpPr/>
      </dsp:nvSpPr>
      <dsp:spPr>
        <a:xfrm>
          <a:off x="4137844" y="2678143"/>
          <a:ext cx="2816333" cy="998818"/>
        </a:xfrm>
        <a:prstGeom prst="roundRect">
          <a:avLst>
            <a:gd name="adj" fmla="val 10000"/>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45720" rIns="60960" bIns="45720" numCol="1" spcCol="1270" anchor="ctr" anchorCtr="0">
          <a:noAutofit/>
        </a:bodyPr>
        <a:lstStyle/>
        <a:p>
          <a:pPr marL="0" lvl="0" indent="0" algn="ctr" defTabSz="1066800">
            <a:lnSpc>
              <a:spcPct val="90000"/>
            </a:lnSpc>
            <a:spcBef>
              <a:spcPct val="0"/>
            </a:spcBef>
            <a:spcAft>
              <a:spcPct val="35000"/>
            </a:spcAft>
            <a:buNone/>
          </a:pPr>
          <a:r>
            <a:rPr lang="en-US" sz="2400" kern="1200" dirty="0"/>
            <a:t>Novel monitoring technics</a:t>
          </a:r>
        </a:p>
      </dsp:txBody>
      <dsp:txXfrm>
        <a:off x="4167098" y="2707397"/>
        <a:ext cx="2757825" cy="940310"/>
      </dsp:txXfrm>
    </dsp:sp>
    <dsp:sp modelId="{B9519750-7FFD-47B0-B70B-2BE2355396FB}">
      <dsp:nvSpPr>
        <dsp:cNvPr id="0" name=""/>
        <dsp:cNvSpPr/>
      </dsp:nvSpPr>
      <dsp:spPr>
        <a:xfrm>
          <a:off x="4137844" y="3830626"/>
          <a:ext cx="2816333" cy="998818"/>
        </a:xfrm>
        <a:prstGeom prst="roundRect">
          <a:avLst>
            <a:gd name="adj" fmla="val 10000"/>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5880" tIns="41910" rIns="55880" bIns="41910" numCol="1" spcCol="1270" anchor="ctr" anchorCtr="0">
          <a:noAutofit/>
        </a:bodyPr>
        <a:lstStyle/>
        <a:p>
          <a:pPr marL="0" lvl="0" indent="0" algn="ctr" defTabSz="977900">
            <a:lnSpc>
              <a:spcPct val="90000"/>
            </a:lnSpc>
            <a:spcBef>
              <a:spcPct val="0"/>
            </a:spcBef>
            <a:spcAft>
              <a:spcPct val="35000"/>
            </a:spcAft>
            <a:buNone/>
          </a:pPr>
          <a:r>
            <a:rPr lang="en-US" sz="2200" kern="1200" dirty="0"/>
            <a:t>Continuous scientific support from ECHA</a:t>
          </a:r>
        </a:p>
      </dsp:txBody>
      <dsp:txXfrm>
        <a:off x="4167098" y="3859880"/>
        <a:ext cx="2757825" cy="940310"/>
      </dsp:txXfrm>
    </dsp:sp>
    <dsp:sp modelId="{0906A00B-7961-4B34-BF45-822E13C3DAEB}">
      <dsp:nvSpPr>
        <dsp:cNvPr id="0" name=""/>
        <dsp:cNvSpPr/>
      </dsp:nvSpPr>
      <dsp:spPr>
        <a:xfrm>
          <a:off x="7571604" y="0"/>
          <a:ext cx="3520417" cy="5084084"/>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110490" tIns="110490" rIns="110490" bIns="110490" numCol="1" spcCol="1270" anchor="ctr" anchorCtr="0">
          <a:noAutofit/>
        </a:bodyPr>
        <a:lstStyle/>
        <a:p>
          <a:pPr marL="0" lvl="0" indent="0" algn="ctr" defTabSz="1289050">
            <a:lnSpc>
              <a:spcPct val="90000"/>
            </a:lnSpc>
            <a:spcBef>
              <a:spcPct val="0"/>
            </a:spcBef>
            <a:spcAft>
              <a:spcPct val="35000"/>
            </a:spcAft>
            <a:buNone/>
          </a:pPr>
          <a:r>
            <a:rPr lang="en-US" sz="2900" b="1" kern="1200" dirty="0"/>
            <a:t>Simplified framework</a:t>
          </a:r>
        </a:p>
        <a:p>
          <a:pPr marL="0" lvl="0" indent="0" algn="ctr" defTabSz="1289050">
            <a:lnSpc>
              <a:spcPct val="90000"/>
            </a:lnSpc>
            <a:spcBef>
              <a:spcPct val="0"/>
            </a:spcBef>
            <a:spcAft>
              <a:spcPct val="35000"/>
            </a:spcAft>
            <a:buNone/>
          </a:pPr>
          <a:endParaRPr lang="en-US" sz="2900" b="1" kern="1200" dirty="0"/>
        </a:p>
      </dsp:txBody>
      <dsp:txXfrm>
        <a:off x="7571604" y="0"/>
        <a:ext cx="3520417" cy="1525225"/>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58C0507-F108-4C77-9829-5B3AFA143558}">
      <dsp:nvSpPr>
        <dsp:cNvPr id="0" name=""/>
        <dsp:cNvSpPr/>
      </dsp:nvSpPr>
      <dsp:spPr>
        <a:xfrm>
          <a:off x="1354" y="0"/>
          <a:ext cx="3520417" cy="5084084"/>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152400" tIns="152400" rIns="152400" bIns="152400" numCol="1" spcCol="1270" anchor="ctr" anchorCtr="0">
          <a:noAutofit/>
        </a:bodyPr>
        <a:lstStyle/>
        <a:p>
          <a:pPr marL="0" lvl="0" indent="0" algn="ctr" defTabSz="1778000">
            <a:lnSpc>
              <a:spcPct val="90000"/>
            </a:lnSpc>
            <a:spcBef>
              <a:spcPct val="0"/>
            </a:spcBef>
            <a:spcAft>
              <a:spcPct val="35000"/>
            </a:spcAft>
            <a:buNone/>
          </a:pPr>
          <a:r>
            <a:rPr lang="en-US" sz="4000" b="1" kern="1200" dirty="0"/>
            <a:t>1991 Directive </a:t>
          </a:r>
        </a:p>
      </dsp:txBody>
      <dsp:txXfrm>
        <a:off x="1354" y="0"/>
        <a:ext cx="3520417" cy="1525225"/>
      </dsp:txXfrm>
    </dsp:sp>
    <dsp:sp modelId="{4464DC38-EFBB-4FF7-AE0E-1EA0CF026C74}">
      <dsp:nvSpPr>
        <dsp:cNvPr id="0" name=""/>
        <dsp:cNvSpPr/>
      </dsp:nvSpPr>
      <dsp:spPr>
        <a:xfrm>
          <a:off x="353395" y="1525659"/>
          <a:ext cx="2816333" cy="998818"/>
        </a:xfrm>
        <a:prstGeom prst="roundRect">
          <a:avLst>
            <a:gd name="adj" fmla="val 10000"/>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8740" tIns="59055" rIns="78740" bIns="59055" numCol="1" spcCol="1270" anchor="ctr" anchorCtr="0">
          <a:noAutofit/>
        </a:bodyPr>
        <a:lstStyle/>
        <a:p>
          <a:pPr marL="0" lvl="0" indent="0" algn="ctr" defTabSz="1377950">
            <a:lnSpc>
              <a:spcPct val="90000"/>
            </a:lnSpc>
            <a:spcBef>
              <a:spcPct val="0"/>
            </a:spcBef>
            <a:spcAft>
              <a:spcPct val="35000"/>
            </a:spcAft>
            <a:buNone/>
          </a:pPr>
          <a:r>
            <a:rPr lang="en-US" sz="3100" b="1" kern="1200" dirty="0"/>
            <a:t>Collection</a:t>
          </a:r>
        </a:p>
      </dsp:txBody>
      <dsp:txXfrm>
        <a:off x="382649" y="1554913"/>
        <a:ext cx="2757825" cy="940310"/>
      </dsp:txXfrm>
    </dsp:sp>
    <dsp:sp modelId="{DABD1315-5048-4C22-A49F-7CA5216BBADB}">
      <dsp:nvSpPr>
        <dsp:cNvPr id="0" name=""/>
        <dsp:cNvSpPr/>
      </dsp:nvSpPr>
      <dsp:spPr>
        <a:xfrm>
          <a:off x="353395" y="2678143"/>
          <a:ext cx="2816333" cy="998818"/>
        </a:xfrm>
        <a:prstGeom prst="roundRect">
          <a:avLst>
            <a:gd name="adj" fmla="val 10000"/>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8740" tIns="59055" rIns="78740" bIns="59055" numCol="1" spcCol="1270" anchor="ctr" anchorCtr="0">
          <a:noAutofit/>
        </a:bodyPr>
        <a:lstStyle/>
        <a:p>
          <a:pPr marL="0" lvl="0" indent="0" algn="ctr" defTabSz="1377950">
            <a:lnSpc>
              <a:spcPct val="90000"/>
            </a:lnSpc>
            <a:spcBef>
              <a:spcPct val="0"/>
            </a:spcBef>
            <a:spcAft>
              <a:spcPct val="35000"/>
            </a:spcAft>
            <a:buNone/>
          </a:pPr>
          <a:r>
            <a:rPr lang="en-US" sz="3100" b="1" kern="1200" dirty="0"/>
            <a:t>Treatment </a:t>
          </a:r>
        </a:p>
      </dsp:txBody>
      <dsp:txXfrm>
        <a:off x="382649" y="2707397"/>
        <a:ext cx="2757825" cy="940310"/>
      </dsp:txXfrm>
    </dsp:sp>
    <dsp:sp modelId="{D48C0C7F-37F5-4400-BEBF-BE2B028AA759}">
      <dsp:nvSpPr>
        <dsp:cNvPr id="0" name=""/>
        <dsp:cNvSpPr/>
      </dsp:nvSpPr>
      <dsp:spPr>
        <a:xfrm>
          <a:off x="353395" y="3830626"/>
          <a:ext cx="2816333" cy="998818"/>
        </a:xfrm>
        <a:prstGeom prst="roundRect">
          <a:avLst>
            <a:gd name="adj" fmla="val 10000"/>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8740" tIns="59055" rIns="78740" bIns="59055" numCol="1" spcCol="1270" anchor="ctr" anchorCtr="0">
          <a:noAutofit/>
        </a:bodyPr>
        <a:lstStyle/>
        <a:p>
          <a:pPr marL="0" lvl="0" indent="0" algn="ctr" defTabSz="1377950">
            <a:lnSpc>
              <a:spcPct val="90000"/>
            </a:lnSpc>
            <a:spcBef>
              <a:spcPct val="0"/>
            </a:spcBef>
            <a:spcAft>
              <a:spcPct val="35000"/>
            </a:spcAft>
            <a:buNone/>
          </a:pPr>
          <a:r>
            <a:rPr lang="en-US" sz="3100" b="1" kern="1200" dirty="0"/>
            <a:t>Monitoring &amp; Reporting</a:t>
          </a:r>
        </a:p>
      </dsp:txBody>
      <dsp:txXfrm>
        <a:off x="382649" y="3859880"/>
        <a:ext cx="2757825" cy="940310"/>
      </dsp:txXfrm>
    </dsp:sp>
    <dsp:sp modelId="{9D3733E6-69C9-4980-BA9C-323209D252C8}">
      <dsp:nvSpPr>
        <dsp:cNvPr id="0" name=""/>
        <dsp:cNvSpPr/>
      </dsp:nvSpPr>
      <dsp:spPr>
        <a:xfrm>
          <a:off x="3785802" y="0"/>
          <a:ext cx="3520417" cy="5084084"/>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152400" tIns="152400" rIns="152400" bIns="152400" numCol="1" spcCol="1270" anchor="ctr" anchorCtr="0">
          <a:noAutofit/>
        </a:bodyPr>
        <a:lstStyle/>
        <a:p>
          <a:pPr marL="0" lvl="0" indent="0" algn="ctr" defTabSz="1778000">
            <a:lnSpc>
              <a:spcPct val="90000"/>
            </a:lnSpc>
            <a:spcBef>
              <a:spcPct val="0"/>
            </a:spcBef>
            <a:spcAft>
              <a:spcPct val="35000"/>
            </a:spcAft>
            <a:buNone/>
          </a:pPr>
          <a:r>
            <a:rPr lang="en-US" sz="4000" b="1" kern="1200" dirty="0"/>
            <a:t>Lessons learnt</a:t>
          </a:r>
        </a:p>
      </dsp:txBody>
      <dsp:txXfrm>
        <a:off x="3785802" y="0"/>
        <a:ext cx="3520417" cy="1525225"/>
      </dsp:txXfrm>
    </dsp:sp>
    <dsp:sp modelId="{3F00C75A-A281-4778-B8A0-08DB0D34E80E}">
      <dsp:nvSpPr>
        <dsp:cNvPr id="0" name=""/>
        <dsp:cNvSpPr/>
      </dsp:nvSpPr>
      <dsp:spPr>
        <a:xfrm>
          <a:off x="4137844" y="1525659"/>
          <a:ext cx="2816333" cy="998818"/>
        </a:xfrm>
        <a:prstGeom prst="roundRect">
          <a:avLst>
            <a:gd name="adj" fmla="val 10000"/>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40005" rIns="53340" bIns="40005" numCol="1" spcCol="1270" anchor="ctr" anchorCtr="0">
          <a:noAutofit/>
        </a:bodyPr>
        <a:lstStyle/>
        <a:p>
          <a:pPr marL="0" lvl="0" indent="0" algn="ctr" defTabSz="933450">
            <a:lnSpc>
              <a:spcPct val="90000"/>
            </a:lnSpc>
            <a:spcBef>
              <a:spcPct val="0"/>
            </a:spcBef>
            <a:spcAft>
              <a:spcPct val="35000"/>
            </a:spcAft>
            <a:buNone/>
          </a:pPr>
          <a:r>
            <a:rPr lang="en-US" sz="2100" kern="1200" dirty="0"/>
            <a:t>Effective tool – Tangible impacts </a:t>
          </a:r>
        </a:p>
      </dsp:txBody>
      <dsp:txXfrm>
        <a:off x="4167098" y="1554913"/>
        <a:ext cx="2757825" cy="940310"/>
      </dsp:txXfrm>
    </dsp:sp>
    <dsp:sp modelId="{01335F63-00B1-4EAE-9D82-026340382249}">
      <dsp:nvSpPr>
        <dsp:cNvPr id="0" name=""/>
        <dsp:cNvSpPr/>
      </dsp:nvSpPr>
      <dsp:spPr>
        <a:xfrm>
          <a:off x="4137844" y="2678143"/>
          <a:ext cx="2816333" cy="998818"/>
        </a:xfrm>
        <a:prstGeom prst="roundRect">
          <a:avLst>
            <a:gd name="adj" fmla="val 10000"/>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45720" rIns="60960" bIns="45720" numCol="1" spcCol="1270" anchor="ctr" anchorCtr="0">
          <a:noAutofit/>
        </a:bodyPr>
        <a:lstStyle/>
        <a:p>
          <a:pPr marL="0" lvl="0" indent="0" algn="ctr" defTabSz="1066800">
            <a:lnSpc>
              <a:spcPct val="90000"/>
            </a:lnSpc>
            <a:spcBef>
              <a:spcPct val="0"/>
            </a:spcBef>
            <a:spcAft>
              <a:spcPct val="35000"/>
            </a:spcAft>
            <a:buNone/>
          </a:pPr>
          <a:r>
            <a:rPr lang="en-US" sz="2400" kern="1200" dirty="0"/>
            <a:t>Simple  instrument </a:t>
          </a:r>
        </a:p>
      </dsp:txBody>
      <dsp:txXfrm>
        <a:off x="4167098" y="2707397"/>
        <a:ext cx="2757825" cy="940310"/>
      </dsp:txXfrm>
    </dsp:sp>
    <dsp:sp modelId="{B9519750-7FFD-47B0-B70B-2BE2355396FB}">
      <dsp:nvSpPr>
        <dsp:cNvPr id="0" name=""/>
        <dsp:cNvSpPr/>
      </dsp:nvSpPr>
      <dsp:spPr>
        <a:xfrm>
          <a:off x="4137844" y="3830626"/>
          <a:ext cx="2816333" cy="998818"/>
        </a:xfrm>
        <a:prstGeom prst="roundRect">
          <a:avLst>
            <a:gd name="adj" fmla="val 10000"/>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5880" tIns="41910" rIns="55880" bIns="41910" numCol="1" spcCol="1270" anchor="ctr" anchorCtr="0">
          <a:noAutofit/>
        </a:bodyPr>
        <a:lstStyle/>
        <a:p>
          <a:pPr marL="0" lvl="0" indent="0" algn="ctr" defTabSz="977900">
            <a:lnSpc>
              <a:spcPct val="90000"/>
            </a:lnSpc>
            <a:spcBef>
              <a:spcPct val="0"/>
            </a:spcBef>
            <a:spcAft>
              <a:spcPct val="35000"/>
            </a:spcAft>
            <a:buNone/>
          </a:pPr>
          <a:r>
            <a:rPr lang="en-US" sz="2200" kern="1200" dirty="0"/>
            <a:t>Late but high implementation </a:t>
          </a:r>
        </a:p>
      </dsp:txBody>
      <dsp:txXfrm>
        <a:off x="4167098" y="3859880"/>
        <a:ext cx="2757825" cy="940310"/>
      </dsp:txXfrm>
    </dsp:sp>
    <dsp:sp modelId="{0906A00B-7961-4B34-BF45-822E13C3DAEB}">
      <dsp:nvSpPr>
        <dsp:cNvPr id="0" name=""/>
        <dsp:cNvSpPr/>
      </dsp:nvSpPr>
      <dsp:spPr>
        <a:xfrm>
          <a:off x="7571604" y="0"/>
          <a:ext cx="3520417" cy="5084084"/>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152400" tIns="152400" rIns="152400" bIns="152400" numCol="1" spcCol="1270" anchor="ctr" anchorCtr="0">
          <a:noAutofit/>
        </a:bodyPr>
        <a:lstStyle/>
        <a:p>
          <a:pPr marL="0" lvl="0" indent="0" algn="ctr" defTabSz="1778000">
            <a:lnSpc>
              <a:spcPct val="90000"/>
            </a:lnSpc>
            <a:spcBef>
              <a:spcPct val="0"/>
            </a:spcBef>
            <a:spcAft>
              <a:spcPct val="35000"/>
            </a:spcAft>
            <a:buNone/>
          </a:pPr>
          <a:r>
            <a:rPr lang="en-US" sz="4000" b="1" kern="1200" dirty="0"/>
            <a:t>Room for improvement</a:t>
          </a:r>
        </a:p>
      </dsp:txBody>
      <dsp:txXfrm>
        <a:off x="7571604" y="0"/>
        <a:ext cx="3520417" cy="1525225"/>
      </dsp:txXfrm>
    </dsp:sp>
    <dsp:sp modelId="{87D1562D-38C7-4E35-9F1F-7078356312C2}">
      <dsp:nvSpPr>
        <dsp:cNvPr id="0" name=""/>
        <dsp:cNvSpPr/>
      </dsp:nvSpPr>
      <dsp:spPr>
        <a:xfrm>
          <a:off x="7922292" y="1526187"/>
          <a:ext cx="2816333" cy="588157"/>
        </a:xfrm>
        <a:prstGeom prst="roundRect">
          <a:avLst>
            <a:gd name="adj" fmla="val 10000"/>
          </a:avLst>
        </a:prstGeom>
        <a:solidFill>
          <a:srgbClr val="002060"/>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0800" tIns="38100" rIns="50800" bIns="38100" numCol="1" spcCol="1270" anchor="ctr" anchorCtr="0">
          <a:noAutofit/>
        </a:bodyPr>
        <a:lstStyle/>
        <a:p>
          <a:pPr marL="0" lvl="0" indent="0" algn="ctr" defTabSz="889000">
            <a:lnSpc>
              <a:spcPct val="90000"/>
            </a:lnSpc>
            <a:spcBef>
              <a:spcPct val="0"/>
            </a:spcBef>
            <a:spcAft>
              <a:spcPct val="35000"/>
            </a:spcAft>
            <a:buNone/>
          </a:pPr>
          <a:r>
            <a:rPr lang="en-US" sz="2000" kern="1200" dirty="0">
              <a:solidFill>
                <a:schemeClr val="bg1"/>
              </a:solidFill>
            </a:rPr>
            <a:t>Remaining pollution</a:t>
          </a:r>
        </a:p>
      </dsp:txBody>
      <dsp:txXfrm>
        <a:off x="7939519" y="1543414"/>
        <a:ext cx="2781879" cy="553703"/>
      </dsp:txXfrm>
    </dsp:sp>
    <dsp:sp modelId="{A5B60D2D-60F2-4C9A-8622-D48CB9E4E83F}">
      <dsp:nvSpPr>
        <dsp:cNvPr id="0" name=""/>
        <dsp:cNvSpPr/>
      </dsp:nvSpPr>
      <dsp:spPr>
        <a:xfrm>
          <a:off x="7922292" y="2204830"/>
          <a:ext cx="2816333" cy="588157"/>
        </a:xfrm>
        <a:prstGeom prst="roundRect">
          <a:avLst>
            <a:gd name="adj" fmla="val 10000"/>
          </a:avLst>
        </a:prstGeom>
        <a:solidFill>
          <a:schemeClr val="accent4"/>
        </a:solidFill>
        <a:ln w="12700" cap="flat" cmpd="sng" algn="ctr">
          <a:solidFill>
            <a:schemeClr val="accent4"/>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0800" tIns="38100" rIns="50800" bIns="38100" numCol="1" spcCol="1270" anchor="ctr" anchorCtr="0">
          <a:noAutofit/>
        </a:bodyPr>
        <a:lstStyle/>
        <a:p>
          <a:pPr marL="0" lvl="0" indent="0" algn="ctr" defTabSz="889000">
            <a:lnSpc>
              <a:spcPct val="90000"/>
            </a:lnSpc>
            <a:spcBef>
              <a:spcPct val="0"/>
            </a:spcBef>
            <a:spcAft>
              <a:spcPct val="35000"/>
            </a:spcAft>
            <a:buNone/>
          </a:pPr>
          <a:r>
            <a:rPr lang="en-US" sz="2000" kern="1200" dirty="0">
              <a:solidFill>
                <a:schemeClr val="bg1"/>
              </a:solidFill>
            </a:rPr>
            <a:t>Eutrophication</a:t>
          </a:r>
        </a:p>
      </dsp:txBody>
      <dsp:txXfrm>
        <a:off x="7939519" y="2222057"/>
        <a:ext cx="2781879" cy="553703"/>
      </dsp:txXfrm>
    </dsp:sp>
    <dsp:sp modelId="{0540FE81-85C3-4707-AA9A-0CD90BC13332}">
      <dsp:nvSpPr>
        <dsp:cNvPr id="0" name=""/>
        <dsp:cNvSpPr/>
      </dsp:nvSpPr>
      <dsp:spPr>
        <a:xfrm>
          <a:off x="7922292" y="2883473"/>
          <a:ext cx="2816333" cy="588157"/>
        </a:xfrm>
        <a:prstGeom prst="roundRect">
          <a:avLst>
            <a:gd name="adj" fmla="val 10000"/>
          </a:avLst>
        </a:prstGeom>
        <a:solidFill>
          <a:schemeClr val="accent2"/>
        </a:solidFill>
        <a:ln w="12700" cap="flat" cmpd="sng" algn="ctr">
          <a:solidFill>
            <a:schemeClr val="accent2"/>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0800" tIns="38100" rIns="50800" bIns="38100" numCol="1" spcCol="1270" anchor="ctr" anchorCtr="0">
          <a:noAutofit/>
        </a:bodyPr>
        <a:lstStyle/>
        <a:p>
          <a:pPr marL="0" lvl="0" indent="0" algn="ctr" defTabSz="889000">
            <a:lnSpc>
              <a:spcPct val="90000"/>
            </a:lnSpc>
            <a:spcBef>
              <a:spcPct val="0"/>
            </a:spcBef>
            <a:spcAft>
              <a:spcPct val="35000"/>
            </a:spcAft>
            <a:buNone/>
          </a:pPr>
          <a:r>
            <a:rPr lang="en-US" sz="2000" kern="1200" dirty="0">
              <a:solidFill>
                <a:schemeClr val="bg1"/>
              </a:solidFill>
            </a:rPr>
            <a:t>Energy use, sludge management</a:t>
          </a:r>
        </a:p>
      </dsp:txBody>
      <dsp:txXfrm>
        <a:off x="7939519" y="2900700"/>
        <a:ext cx="2781879" cy="553703"/>
      </dsp:txXfrm>
    </dsp:sp>
    <dsp:sp modelId="{CC0EE611-D89B-4B74-8C5B-68047004444B}">
      <dsp:nvSpPr>
        <dsp:cNvPr id="0" name=""/>
        <dsp:cNvSpPr/>
      </dsp:nvSpPr>
      <dsp:spPr>
        <a:xfrm>
          <a:off x="7922292" y="3562117"/>
          <a:ext cx="2816333" cy="588157"/>
        </a:xfrm>
        <a:prstGeom prst="roundRect">
          <a:avLst>
            <a:gd name="adj" fmla="val 10000"/>
          </a:avLst>
        </a:prstGeom>
        <a:solidFill>
          <a:schemeClr val="tx2"/>
        </a:solidFill>
        <a:ln w="12700" cap="flat" cmpd="sng" algn="ctr">
          <a:solidFill>
            <a:schemeClr val="tx2"/>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0800" tIns="38100" rIns="50800" bIns="38100" numCol="1" spcCol="1270" anchor="ctr" anchorCtr="0">
          <a:noAutofit/>
        </a:bodyPr>
        <a:lstStyle/>
        <a:p>
          <a:pPr marL="0" lvl="0" indent="0" algn="ctr" defTabSz="889000">
            <a:lnSpc>
              <a:spcPct val="90000"/>
            </a:lnSpc>
            <a:spcBef>
              <a:spcPct val="0"/>
            </a:spcBef>
            <a:spcAft>
              <a:spcPct val="35000"/>
            </a:spcAft>
            <a:buNone/>
          </a:pPr>
          <a:r>
            <a:rPr lang="en-US" sz="2000" kern="1200" dirty="0">
              <a:solidFill>
                <a:schemeClr val="bg1"/>
              </a:solidFill>
            </a:rPr>
            <a:t>Governance –transparency/reporting</a:t>
          </a:r>
        </a:p>
      </dsp:txBody>
      <dsp:txXfrm>
        <a:off x="7939519" y="3579344"/>
        <a:ext cx="2781879" cy="553703"/>
      </dsp:txXfrm>
    </dsp:sp>
    <dsp:sp modelId="{7F79A44A-BD02-4BEF-A3DF-DB1A245C78EE}">
      <dsp:nvSpPr>
        <dsp:cNvPr id="0" name=""/>
        <dsp:cNvSpPr/>
      </dsp:nvSpPr>
      <dsp:spPr>
        <a:xfrm>
          <a:off x="7922292" y="4240760"/>
          <a:ext cx="2816333" cy="588157"/>
        </a:xfrm>
        <a:prstGeom prst="roundRect">
          <a:avLst>
            <a:gd name="adj" fmla="val 10000"/>
          </a:avLst>
        </a:prstGeom>
        <a:solidFill>
          <a:schemeClr val="accent5">
            <a:lumMod val="75000"/>
          </a:schemeClr>
        </a:solidFill>
        <a:ln w="12700" cap="flat" cmpd="sng" algn="ctr">
          <a:solidFill>
            <a:schemeClr val="accent5">
              <a:lumMod val="7500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0800" tIns="38100" rIns="50800" bIns="38100" numCol="1" spcCol="1270" anchor="ctr" anchorCtr="0">
          <a:noAutofit/>
        </a:bodyPr>
        <a:lstStyle/>
        <a:p>
          <a:pPr marL="0" lvl="0" indent="0" algn="ctr" defTabSz="889000">
            <a:lnSpc>
              <a:spcPct val="90000"/>
            </a:lnSpc>
            <a:spcBef>
              <a:spcPct val="0"/>
            </a:spcBef>
            <a:spcAft>
              <a:spcPct val="35000"/>
            </a:spcAft>
            <a:buNone/>
          </a:pPr>
          <a:r>
            <a:rPr lang="en-US" sz="2000" kern="1200" dirty="0">
              <a:solidFill>
                <a:schemeClr val="bg1"/>
              </a:solidFill>
            </a:rPr>
            <a:t>Coherence with other legislation </a:t>
          </a:r>
        </a:p>
      </dsp:txBody>
      <dsp:txXfrm>
        <a:off x="7939519" y="4257987"/>
        <a:ext cx="2781879" cy="553703"/>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4529AC1-8B57-4652-8943-2CA974765871}">
      <dsp:nvSpPr>
        <dsp:cNvPr id="0" name=""/>
        <dsp:cNvSpPr/>
      </dsp:nvSpPr>
      <dsp:spPr>
        <a:xfrm>
          <a:off x="43" y="61237"/>
          <a:ext cx="4116608" cy="777600"/>
        </a:xfrm>
        <a:prstGeom prst="rect">
          <a:avLst/>
        </a:prstGeom>
        <a:solidFill>
          <a:schemeClr val="accent4">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92024" tIns="109728" rIns="192024" bIns="109728" numCol="1" spcCol="1270" anchor="ctr" anchorCtr="0">
          <a:noAutofit/>
        </a:bodyPr>
        <a:lstStyle/>
        <a:p>
          <a:pPr marL="0" lvl="0" indent="0" algn="ctr" defTabSz="1200150">
            <a:lnSpc>
              <a:spcPct val="90000"/>
            </a:lnSpc>
            <a:spcBef>
              <a:spcPct val="0"/>
            </a:spcBef>
            <a:spcAft>
              <a:spcPct val="35000"/>
            </a:spcAft>
            <a:buNone/>
          </a:pPr>
          <a:r>
            <a:rPr lang="fr-BE" sz="2700" kern="1200" dirty="0"/>
            <a:t>Small </a:t>
          </a:r>
          <a:r>
            <a:rPr lang="fr-BE" sz="2700" kern="1200" dirty="0" err="1"/>
            <a:t>agglomerations</a:t>
          </a:r>
          <a:r>
            <a:rPr lang="fr-BE" sz="2700" kern="1200" dirty="0"/>
            <a:t> </a:t>
          </a:r>
          <a:endParaRPr lang="en-IE" sz="2700" kern="1200" dirty="0"/>
        </a:p>
      </dsp:txBody>
      <dsp:txXfrm>
        <a:off x="43" y="61237"/>
        <a:ext cx="4116608" cy="777600"/>
      </dsp:txXfrm>
    </dsp:sp>
    <dsp:sp modelId="{68D20286-AFB4-4D60-B4C3-DBC9A5B91A29}">
      <dsp:nvSpPr>
        <dsp:cNvPr id="0" name=""/>
        <dsp:cNvSpPr/>
      </dsp:nvSpPr>
      <dsp:spPr>
        <a:xfrm>
          <a:off x="43" y="838837"/>
          <a:ext cx="4116608" cy="3068824"/>
        </a:xfrm>
        <a:prstGeom prst="rect">
          <a:avLst/>
        </a:prstGeom>
        <a:solidFill>
          <a:schemeClr val="accent4">
            <a:tint val="40000"/>
            <a:alpha val="90000"/>
            <a:hueOff val="0"/>
            <a:satOff val="0"/>
            <a:lumOff val="0"/>
            <a:alphaOff val="0"/>
          </a:schemeClr>
        </a:solidFill>
        <a:ln w="12700" cap="flat" cmpd="sng" algn="ctr">
          <a:solidFill>
            <a:schemeClr val="accent4">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44018" tIns="144018" rIns="192024" bIns="216027" numCol="1" spcCol="1270" anchor="t" anchorCtr="0">
          <a:noAutofit/>
        </a:bodyPr>
        <a:lstStyle/>
        <a:p>
          <a:pPr marL="228600" lvl="1" indent="-228600" algn="l" defTabSz="1200150">
            <a:lnSpc>
              <a:spcPct val="90000"/>
            </a:lnSpc>
            <a:spcBef>
              <a:spcPct val="0"/>
            </a:spcBef>
            <a:spcAft>
              <a:spcPct val="15000"/>
            </a:spcAft>
            <a:buChar char="•"/>
          </a:pPr>
          <a:r>
            <a:rPr lang="fr-BE" sz="2700" kern="1200" dirty="0" err="1"/>
            <a:t>From</a:t>
          </a:r>
          <a:r>
            <a:rPr lang="fr-BE" sz="2700" kern="1200" dirty="0"/>
            <a:t> 2.000 p.e. to 1.000 p.e. by 2030</a:t>
          </a:r>
          <a:endParaRPr lang="en-IE" sz="2700" kern="1200" dirty="0"/>
        </a:p>
        <a:p>
          <a:pPr marL="228600" lvl="1" indent="-228600" algn="l" defTabSz="1200150">
            <a:lnSpc>
              <a:spcPct val="90000"/>
            </a:lnSpc>
            <a:spcBef>
              <a:spcPct val="0"/>
            </a:spcBef>
            <a:spcAft>
              <a:spcPct val="15000"/>
            </a:spcAft>
            <a:buChar char="•"/>
          </a:pPr>
          <a:r>
            <a:rPr lang="fr-BE" sz="2700" kern="1200" dirty="0"/>
            <a:t>Obligation of </a:t>
          </a:r>
          <a:r>
            <a:rPr lang="fr-BE" sz="2700" kern="1200" dirty="0" err="1"/>
            <a:t>connection</a:t>
          </a:r>
          <a:r>
            <a:rPr lang="fr-BE" sz="2700" kern="1200" dirty="0"/>
            <a:t> </a:t>
          </a:r>
          <a:endParaRPr lang="en-IE" sz="2700" kern="1200" dirty="0"/>
        </a:p>
      </dsp:txBody>
      <dsp:txXfrm>
        <a:off x="43" y="838837"/>
        <a:ext cx="4116608" cy="3068824"/>
      </dsp:txXfrm>
    </dsp:sp>
    <dsp:sp modelId="{052670AA-A71B-4F8B-8D99-D716FA36AF33}">
      <dsp:nvSpPr>
        <dsp:cNvPr id="0" name=""/>
        <dsp:cNvSpPr/>
      </dsp:nvSpPr>
      <dsp:spPr>
        <a:xfrm>
          <a:off x="4692976" y="61237"/>
          <a:ext cx="4116608" cy="777600"/>
        </a:xfrm>
        <a:prstGeom prst="rect">
          <a:avLst/>
        </a:prstGeom>
        <a:solidFill>
          <a:schemeClr val="accent4">
            <a:hueOff val="8459886"/>
            <a:satOff val="-59997"/>
            <a:lumOff val="-16668"/>
            <a:alphaOff val="0"/>
          </a:schemeClr>
        </a:solidFill>
        <a:ln w="12700" cap="flat" cmpd="sng" algn="ctr">
          <a:solidFill>
            <a:schemeClr val="accent4">
              <a:hueOff val="8459886"/>
              <a:satOff val="-59997"/>
              <a:lumOff val="-16668"/>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92024" tIns="109728" rIns="192024" bIns="109728" numCol="1" spcCol="1270" anchor="ctr" anchorCtr="0">
          <a:noAutofit/>
        </a:bodyPr>
        <a:lstStyle/>
        <a:p>
          <a:pPr marL="0" lvl="0" indent="0" algn="ctr" defTabSz="1200150">
            <a:lnSpc>
              <a:spcPct val="90000"/>
            </a:lnSpc>
            <a:spcBef>
              <a:spcPct val="0"/>
            </a:spcBef>
            <a:spcAft>
              <a:spcPct val="35000"/>
            </a:spcAft>
            <a:buNone/>
          </a:pPr>
          <a:r>
            <a:rPr lang="fr-BE" sz="2700" kern="1200" dirty="0" err="1"/>
            <a:t>Individual</a:t>
          </a:r>
          <a:r>
            <a:rPr lang="fr-BE" sz="2700" kern="1200" dirty="0"/>
            <a:t> </a:t>
          </a:r>
          <a:r>
            <a:rPr lang="fr-BE" sz="2700" kern="1200" dirty="0" err="1"/>
            <a:t>systems</a:t>
          </a:r>
          <a:r>
            <a:rPr lang="fr-BE" sz="2700" kern="1200" dirty="0"/>
            <a:t> </a:t>
          </a:r>
          <a:endParaRPr lang="en-IE" sz="2700" kern="1200" dirty="0"/>
        </a:p>
      </dsp:txBody>
      <dsp:txXfrm>
        <a:off x="4692976" y="61237"/>
        <a:ext cx="4116608" cy="777600"/>
      </dsp:txXfrm>
    </dsp:sp>
    <dsp:sp modelId="{67CD55A8-C09C-4372-BA06-F4B85B7B3B07}">
      <dsp:nvSpPr>
        <dsp:cNvPr id="0" name=""/>
        <dsp:cNvSpPr/>
      </dsp:nvSpPr>
      <dsp:spPr>
        <a:xfrm>
          <a:off x="4692976" y="838837"/>
          <a:ext cx="4116608" cy="3068824"/>
        </a:xfrm>
        <a:prstGeom prst="rect">
          <a:avLst/>
        </a:prstGeom>
        <a:solidFill>
          <a:schemeClr val="accent4">
            <a:tint val="40000"/>
            <a:alpha val="90000"/>
            <a:hueOff val="9292495"/>
            <a:satOff val="-90287"/>
            <a:lumOff val="-7613"/>
            <a:alphaOff val="0"/>
          </a:schemeClr>
        </a:solidFill>
        <a:ln w="12700" cap="flat" cmpd="sng" algn="ctr">
          <a:solidFill>
            <a:schemeClr val="accent4">
              <a:tint val="40000"/>
              <a:alpha val="90000"/>
              <a:hueOff val="9292495"/>
              <a:satOff val="-90287"/>
              <a:lumOff val="-7613"/>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44018" tIns="144018" rIns="192024" bIns="216027" numCol="1" spcCol="1270" anchor="t" anchorCtr="0">
          <a:noAutofit/>
        </a:bodyPr>
        <a:lstStyle/>
        <a:p>
          <a:pPr marL="228600" lvl="1" indent="-228600" algn="l" defTabSz="1200150">
            <a:lnSpc>
              <a:spcPct val="90000"/>
            </a:lnSpc>
            <a:spcBef>
              <a:spcPct val="0"/>
            </a:spcBef>
            <a:spcAft>
              <a:spcPct val="15000"/>
            </a:spcAft>
            <a:buChar char="•"/>
          </a:pPr>
          <a:r>
            <a:rPr lang="fr-BE" sz="2700" kern="1200" dirty="0"/>
            <a:t>Exception </a:t>
          </a:r>
          <a:endParaRPr lang="en-IE" sz="2700" kern="1200" dirty="0"/>
        </a:p>
        <a:p>
          <a:pPr marL="228600" lvl="1" indent="-228600" algn="l" defTabSz="1200150">
            <a:lnSpc>
              <a:spcPct val="90000"/>
            </a:lnSpc>
            <a:spcBef>
              <a:spcPct val="0"/>
            </a:spcBef>
            <a:spcAft>
              <a:spcPct val="15000"/>
            </a:spcAft>
            <a:buChar char="•"/>
          </a:pPr>
          <a:r>
            <a:rPr lang="fr-BE" sz="2700" kern="1200" dirty="0"/>
            <a:t>MS to </a:t>
          </a:r>
          <a:r>
            <a:rPr lang="fr-BE" sz="2700" kern="1200" dirty="0" err="1"/>
            <a:t>ensure</a:t>
          </a:r>
          <a:r>
            <a:rPr lang="fr-BE" sz="2700" kern="1200" dirty="0"/>
            <a:t> control </a:t>
          </a:r>
          <a:endParaRPr lang="en-IE" sz="2700" kern="1200" dirty="0"/>
        </a:p>
        <a:p>
          <a:pPr marL="228600" lvl="1" indent="-228600" algn="l" defTabSz="1200150">
            <a:lnSpc>
              <a:spcPct val="90000"/>
            </a:lnSpc>
            <a:spcBef>
              <a:spcPct val="0"/>
            </a:spcBef>
            <a:spcAft>
              <a:spcPct val="15000"/>
            </a:spcAft>
            <a:buChar char="•"/>
          </a:pPr>
          <a:r>
            <a:rPr lang="fr-BE" sz="2700" kern="1200" dirty="0" err="1"/>
            <a:t>Delegated</a:t>
          </a:r>
          <a:r>
            <a:rPr lang="fr-BE" sz="2700" kern="1200" dirty="0"/>
            <a:t> </a:t>
          </a:r>
          <a:r>
            <a:rPr lang="fr-BE" sz="2700" kern="1200" dirty="0" err="1"/>
            <a:t>Act</a:t>
          </a:r>
          <a:r>
            <a:rPr lang="fr-BE" sz="2700" kern="1200" dirty="0"/>
            <a:t> on minimum </a:t>
          </a:r>
          <a:r>
            <a:rPr lang="fr-BE" sz="2700" kern="1200" dirty="0" err="1"/>
            <a:t>requirements</a:t>
          </a:r>
          <a:endParaRPr lang="en-IE" sz="2700" kern="1200" dirty="0"/>
        </a:p>
        <a:p>
          <a:pPr marL="228600" lvl="1" indent="-228600" algn="l" defTabSz="1200150">
            <a:lnSpc>
              <a:spcPct val="90000"/>
            </a:lnSpc>
            <a:spcBef>
              <a:spcPct val="0"/>
            </a:spcBef>
            <a:spcAft>
              <a:spcPct val="15000"/>
            </a:spcAft>
            <a:buChar char="•"/>
          </a:pPr>
          <a:r>
            <a:rPr lang="fr-BE" sz="2700" kern="1200" dirty="0" err="1"/>
            <a:t>Reporting</a:t>
          </a:r>
          <a:r>
            <a:rPr lang="fr-BE" sz="2700" kern="1200" dirty="0"/>
            <a:t> if more </a:t>
          </a:r>
          <a:r>
            <a:rPr lang="fr-BE" sz="2700" kern="1200" dirty="0" err="1"/>
            <a:t>than</a:t>
          </a:r>
          <a:r>
            <a:rPr lang="fr-BE" sz="2700" kern="1200" dirty="0"/>
            <a:t> 2% of national p.e. load</a:t>
          </a:r>
          <a:endParaRPr lang="en-IE" sz="2700" kern="1200" dirty="0"/>
        </a:p>
      </dsp:txBody>
      <dsp:txXfrm>
        <a:off x="4692976" y="838837"/>
        <a:ext cx="4116608" cy="3068824"/>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A7E4DDA-89DA-465F-A528-17361419F4C5}">
      <dsp:nvSpPr>
        <dsp:cNvPr id="0" name=""/>
        <dsp:cNvSpPr/>
      </dsp:nvSpPr>
      <dsp:spPr>
        <a:xfrm>
          <a:off x="2885" y="30209"/>
          <a:ext cx="2813587" cy="835200"/>
        </a:xfrm>
        <a:prstGeom prst="rect">
          <a:avLst/>
        </a:prstGeom>
        <a:solidFill>
          <a:schemeClr val="accent4">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6248" tIns="117856" rIns="206248" bIns="117856" numCol="1" spcCol="1270" anchor="ctr" anchorCtr="0">
          <a:noAutofit/>
        </a:bodyPr>
        <a:lstStyle/>
        <a:p>
          <a:pPr marL="0" lvl="0" indent="0" algn="ctr" defTabSz="1289050">
            <a:lnSpc>
              <a:spcPct val="90000"/>
            </a:lnSpc>
            <a:spcBef>
              <a:spcPct val="0"/>
            </a:spcBef>
            <a:spcAft>
              <a:spcPct val="35000"/>
            </a:spcAft>
            <a:buNone/>
          </a:pPr>
          <a:r>
            <a:rPr lang="fr-BE" sz="2900" b="1" kern="1200" dirty="0">
              <a:solidFill>
                <a:schemeClr val="tx2"/>
              </a:solidFill>
            </a:rPr>
            <a:t>Water </a:t>
          </a:r>
          <a:r>
            <a:rPr lang="fr-BE" sz="2900" b="1" kern="1200" dirty="0" err="1">
              <a:solidFill>
                <a:schemeClr val="tx2"/>
              </a:solidFill>
            </a:rPr>
            <a:t>quality</a:t>
          </a:r>
          <a:r>
            <a:rPr lang="fr-BE" sz="2900" b="1" kern="1200" dirty="0">
              <a:solidFill>
                <a:schemeClr val="tx2"/>
              </a:solidFill>
            </a:rPr>
            <a:t> </a:t>
          </a:r>
          <a:endParaRPr lang="en-IE" sz="2900" b="1" kern="1200" dirty="0">
            <a:solidFill>
              <a:schemeClr val="tx2"/>
            </a:solidFill>
          </a:endParaRPr>
        </a:p>
      </dsp:txBody>
      <dsp:txXfrm>
        <a:off x="2885" y="30209"/>
        <a:ext cx="2813587" cy="835200"/>
      </dsp:txXfrm>
    </dsp:sp>
    <dsp:sp modelId="{87A61338-CF52-48A6-883F-CA77FEB5846D}">
      <dsp:nvSpPr>
        <dsp:cNvPr id="0" name=""/>
        <dsp:cNvSpPr/>
      </dsp:nvSpPr>
      <dsp:spPr>
        <a:xfrm>
          <a:off x="2885" y="865409"/>
          <a:ext cx="2813587" cy="3890694"/>
        </a:xfrm>
        <a:prstGeom prst="rect">
          <a:avLst/>
        </a:prstGeom>
        <a:solidFill>
          <a:schemeClr val="accent4">
            <a:tint val="40000"/>
            <a:alpha val="90000"/>
            <a:hueOff val="0"/>
            <a:satOff val="0"/>
            <a:lumOff val="0"/>
            <a:alphaOff val="0"/>
          </a:schemeClr>
        </a:solidFill>
        <a:ln w="12700" cap="flat" cmpd="sng" algn="ctr">
          <a:solidFill>
            <a:schemeClr val="accent4">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54686" tIns="154686" rIns="206248" bIns="232029" numCol="1" spcCol="1270" anchor="t" anchorCtr="0">
          <a:noAutofit/>
        </a:bodyPr>
        <a:lstStyle/>
        <a:p>
          <a:pPr marL="285750" lvl="1" indent="-285750" algn="l" defTabSz="1289050">
            <a:lnSpc>
              <a:spcPct val="90000"/>
            </a:lnSpc>
            <a:spcBef>
              <a:spcPct val="0"/>
            </a:spcBef>
            <a:spcAft>
              <a:spcPct val="15000"/>
            </a:spcAft>
            <a:buChar char="•"/>
          </a:pPr>
          <a:r>
            <a:rPr lang="en-IE" sz="2900" kern="1200" dirty="0"/>
            <a:t>Tackling remaining sources of urban wastewater pollution</a:t>
          </a:r>
          <a:endParaRPr lang="en-IE" sz="2900" b="1" kern="1200" dirty="0"/>
        </a:p>
      </dsp:txBody>
      <dsp:txXfrm>
        <a:off x="2885" y="865409"/>
        <a:ext cx="2813587" cy="3890694"/>
      </dsp:txXfrm>
    </dsp:sp>
    <dsp:sp modelId="{B63C4F9E-ADEB-4FCE-93DC-113AAA1CB17D}">
      <dsp:nvSpPr>
        <dsp:cNvPr id="0" name=""/>
        <dsp:cNvSpPr/>
      </dsp:nvSpPr>
      <dsp:spPr>
        <a:xfrm>
          <a:off x="3210376" y="30209"/>
          <a:ext cx="2813587" cy="835200"/>
        </a:xfrm>
        <a:prstGeom prst="rect">
          <a:avLst/>
        </a:prstGeom>
        <a:solidFill>
          <a:schemeClr val="accent4">
            <a:hueOff val="4229943"/>
            <a:satOff val="-29998"/>
            <a:lumOff val="-8334"/>
            <a:alphaOff val="0"/>
          </a:schemeClr>
        </a:solidFill>
        <a:ln w="12700" cap="flat" cmpd="sng" algn="ctr">
          <a:solidFill>
            <a:schemeClr val="accent4">
              <a:hueOff val="4229943"/>
              <a:satOff val="-29998"/>
              <a:lumOff val="-8334"/>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6248" tIns="117856" rIns="206248" bIns="117856" numCol="1" spcCol="1270" anchor="ctr" anchorCtr="0">
          <a:noAutofit/>
        </a:bodyPr>
        <a:lstStyle/>
        <a:p>
          <a:pPr marL="0" lvl="0" indent="0" algn="ctr" defTabSz="1289050">
            <a:lnSpc>
              <a:spcPct val="90000"/>
            </a:lnSpc>
            <a:spcBef>
              <a:spcPct val="0"/>
            </a:spcBef>
            <a:spcAft>
              <a:spcPct val="35000"/>
            </a:spcAft>
            <a:buNone/>
          </a:pPr>
          <a:r>
            <a:rPr lang="fr-BE" sz="2900" b="1" kern="1200" dirty="0">
              <a:solidFill>
                <a:schemeClr val="accent5">
                  <a:lumMod val="50000"/>
                </a:schemeClr>
              </a:solidFill>
            </a:rPr>
            <a:t>Green Deal</a:t>
          </a:r>
          <a:endParaRPr lang="en-IE" sz="2900" b="1" kern="1200" dirty="0">
            <a:solidFill>
              <a:schemeClr val="accent5">
                <a:lumMod val="50000"/>
              </a:schemeClr>
            </a:solidFill>
          </a:endParaRPr>
        </a:p>
      </dsp:txBody>
      <dsp:txXfrm>
        <a:off x="3210376" y="30209"/>
        <a:ext cx="2813587" cy="835200"/>
      </dsp:txXfrm>
    </dsp:sp>
    <dsp:sp modelId="{942FBADF-EA8D-4745-88DA-5F213DA3197B}">
      <dsp:nvSpPr>
        <dsp:cNvPr id="0" name=""/>
        <dsp:cNvSpPr/>
      </dsp:nvSpPr>
      <dsp:spPr>
        <a:xfrm>
          <a:off x="3210376" y="865409"/>
          <a:ext cx="2813587" cy="3890694"/>
        </a:xfrm>
        <a:prstGeom prst="rect">
          <a:avLst/>
        </a:prstGeom>
        <a:solidFill>
          <a:schemeClr val="accent4">
            <a:tint val="40000"/>
            <a:alpha val="90000"/>
            <a:hueOff val="4646247"/>
            <a:satOff val="-45143"/>
            <a:lumOff val="-3806"/>
            <a:alphaOff val="0"/>
          </a:schemeClr>
        </a:solidFill>
        <a:ln w="12700" cap="flat" cmpd="sng" algn="ctr">
          <a:solidFill>
            <a:schemeClr val="accent4">
              <a:tint val="40000"/>
              <a:alpha val="90000"/>
              <a:hueOff val="4646247"/>
              <a:satOff val="-45143"/>
              <a:lumOff val="-3806"/>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54686" tIns="154686" rIns="206248" bIns="232029" numCol="1" spcCol="1270" anchor="t" anchorCtr="0">
          <a:noAutofit/>
        </a:bodyPr>
        <a:lstStyle/>
        <a:p>
          <a:pPr marL="285750" lvl="1" indent="-285750" algn="l" defTabSz="1289050">
            <a:lnSpc>
              <a:spcPct val="90000"/>
            </a:lnSpc>
            <a:spcBef>
              <a:spcPct val="0"/>
            </a:spcBef>
            <a:spcAft>
              <a:spcPct val="15000"/>
            </a:spcAft>
            <a:buChar char="•"/>
          </a:pPr>
          <a:r>
            <a:rPr lang="fr-BE" sz="2900" b="0" kern="1200" dirty="0" err="1"/>
            <a:t>Towards</a:t>
          </a:r>
          <a:r>
            <a:rPr lang="fr-BE" sz="2900" b="0" kern="1200" dirty="0"/>
            <a:t> </a:t>
          </a:r>
          <a:r>
            <a:rPr lang="fr-BE" sz="2900" b="0" kern="1200" dirty="0" err="1"/>
            <a:t>climate</a:t>
          </a:r>
          <a:r>
            <a:rPr lang="fr-BE" sz="2900" b="0" kern="1200" dirty="0"/>
            <a:t> </a:t>
          </a:r>
          <a:r>
            <a:rPr lang="fr-BE" sz="2900" b="0" kern="1200" dirty="0" err="1"/>
            <a:t>neutrality</a:t>
          </a:r>
          <a:r>
            <a:rPr lang="fr-BE" sz="2900" b="0" kern="1200" dirty="0"/>
            <a:t>, </a:t>
          </a:r>
          <a:r>
            <a:rPr lang="fr-BE" sz="2900" b="0" kern="1200" dirty="0" err="1"/>
            <a:t>improving</a:t>
          </a:r>
          <a:r>
            <a:rPr lang="fr-BE" sz="2900" b="0" kern="1200" dirty="0"/>
            <a:t> </a:t>
          </a:r>
          <a:r>
            <a:rPr lang="fr-BE" sz="2900" b="0" kern="1200" dirty="0" err="1"/>
            <a:t>energy</a:t>
          </a:r>
          <a:r>
            <a:rPr lang="fr-BE" sz="2900" b="0" kern="1200" dirty="0"/>
            <a:t> balance</a:t>
          </a:r>
          <a:endParaRPr lang="en-IE" sz="2900" b="0" kern="1200" dirty="0"/>
        </a:p>
        <a:p>
          <a:pPr marL="285750" lvl="1" indent="-285750" algn="l" defTabSz="1289050">
            <a:lnSpc>
              <a:spcPct val="90000"/>
            </a:lnSpc>
            <a:spcBef>
              <a:spcPct val="0"/>
            </a:spcBef>
            <a:spcAft>
              <a:spcPct val="15000"/>
            </a:spcAft>
            <a:buChar char="•"/>
          </a:pPr>
          <a:r>
            <a:rPr lang="fr-BE" sz="2900" b="0" kern="1200" dirty="0" err="1"/>
            <a:t>Enhance</a:t>
          </a:r>
          <a:r>
            <a:rPr lang="fr-BE" sz="2900" b="0" kern="1200" dirty="0"/>
            <a:t> </a:t>
          </a:r>
          <a:r>
            <a:rPr lang="fr-BE" sz="2900" b="0" kern="1200" dirty="0" err="1"/>
            <a:t>circular</a:t>
          </a:r>
          <a:r>
            <a:rPr lang="fr-BE" sz="2900" b="0" kern="1200" dirty="0"/>
            <a:t> </a:t>
          </a:r>
          <a:r>
            <a:rPr lang="fr-BE" sz="2900" b="0" kern="1200" dirty="0" err="1"/>
            <a:t>economy</a:t>
          </a:r>
          <a:r>
            <a:rPr lang="fr-BE" sz="2900" b="0" kern="1200" dirty="0"/>
            <a:t>  </a:t>
          </a:r>
          <a:endParaRPr lang="en-IE" sz="2900" b="0" kern="1200" dirty="0"/>
        </a:p>
      </dsp:txBody>
      <dsp:txXfrm>
        <a:off x="3210376" y="865409"/>
        <a:ext cx="2813587" cy="3890694"/>
      </dsp:txXfrm>
    </dsp:sp>
    <dsp:sp modelId="{CE5BCA4A-5D3E-469D-AC4E-49AA0FF1A451}">
      <dsp:nvSpPr>
        <dsp:cNvPr id="0" name=""/>
        <dsp:cNvSpPr/>
      </dsp:nvSpPr>
      <dsp:spPr>
        <a:xfrm>
          <a:off x="6417866" y="30209"/>
          <a:ext cx="2813587" cy="835200"/>
        </a:xfrm>
        <a:prstGeom prst="rect">
          <a:avLst/>
        </a:prstGeom>
        <a:solidFill>
          <a:schemeClr val="accent4">
            <a:hueOff val="8459886"/>
            <a:satOff val="-59997"/>
            <a:lumOff val="-16668"/>
            <a:alphaOff val="0"/>
          </a:schemeClr>
        </a:solidFill>
        <a:ln w="12700" cap="flat" cmpd="sng" algn="ctr">
          <a:solidFill>
            <a:schemeClr val="accent4">
              <a:hueOff val="8459886"/>
              <a:satOff val="-59997"/>
              <a:lumOff val="-16668"/>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6248" tIns="117856" rIns="206248" bIns="117856" numCol="1" spcCol="1270" anchor="ctr" anchorCtr="0">
          <a:noAutofit/>
        </a:bodyPr>
        <a:lstStyle/>
        <a:p>
          <a:pPr marL="0" lvl="0" indent="0" algn="ctr" defTabSz="1289050">
            <a:lnSpc>
              <a:spcPct val="90000"/>
            </a:lnSpc>
            <a:spcBef>
              <a:spcPct val="0"/>
            </a:spcBef>
            <a:spcAft>
              <a:spcPct val="35000"/>
            </a:spcAft>
            <a:buNone/>
          </a:pPr>
          <a:r>
            <a:rPr lang="fr-BE" sz="2900" b="1" kern="1200" dirty="0" err="1">
              <a:solidFill>
                <a:schemeClr val="accent3"/>
              </a:solidFill>
            </a:rPr>
            <a:t>Governance</a:t>
          </a:r>
          <a:r>
            <a:rPr lang="fr-BE" sz="2900" kern="1200" dirty="0">
              <a:solidFill>
                <a:schemeClr val="accent3"/>
              </a:solidFill>
            </a:rPr>
            <a:t> </a:t>
          </a:r>
          <a:endParaRPr lang="en-IE" sz="2900" kern="1200" dirty="0">
            <a:solidFill>
              <a:schemeClr val="accent3"/>
            </a:solidFill>
          </a:endParaRPr>
        </a:p>
      </dsp:txBody>
      <dsp:txXfrm>
        <a:off x="6417866" y="30209"/>
        <a:ext cx="2813587" cy="835200"/>
      </dsp:txXfrm>
    </dsp:sp>
    <dsp:sp modelId="{08305EC3-F040-48A5-9798-57A59790FDB1}">
      <dsp:nvSpPr>
        <dsp:cNvPr id="0" name=""/>
        <dsp:cNvSpPr/>
      </dsp:nvSpPr>
      <dsp:spPr>
        <a:xfrm>
          <a:off x="6417866" y="865409"/>
          <a:ext cx="2813587" cy="3890694"/>
        </a:xfrm>
        <a:prstGeom prst="rect">
          <a:avLst/>
        </a:prstGeom>
        <a:solidFill>
          <a:schemeClr val="accent4">
            <a:tint val="40000"/>
            <a:alpha val="90000"/>
            <a:hueOff val="9292495"/>
            <a:satOff val="-90287"/>
            <a:lumOff val="-7613"/>
            <a:alphaOff val="0"/>
          </a:schemeClr>
        </a:solidFill>
        <a:ln w="12700" cap="flat" cmpd="sng" algn="ctr">
          <a:solidFill>
            <a:schemeClr val="accent4">
              <a:tint val="40000"/>
              <a:alpha val="90000"/>
              <a:hueOff val="9292495"/>
              <a:satOff val="-90287"/>
              <a:lumOff val="-7613"/>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54686" tIns="154686" rIns="206248" bIns="232029" numCol="1" spcCol="1270" anchor="t" anchorCtr="0">
          <a:noAutofit/>
        </a:bodyPr>
        <a:lstStyle/>
        <a:p>
          <a:pPr marL="285750" lvl="1" indent="-285750" algn="l" defTabSz="1289050">
            <a:lnSpc>
              <a:spcPct val="90000"/>
            </a:lnSpc>
            <a:spcBef>
              <a:spcPct val="0"/>
            </a:spcBef>
            <a:spcAft>
              <a:spcPct val="15000"/>
            </a:spcAft>
            <a:buChar char="•"/>
          </a:pPr>
          <a:r>
            <a:rPr lang="fr-BE" sz="2900" kern="1200" dirty="0" err="1"/>
            <a:t>Improve</a:t>
          </a:r>
          <a:r>
            <a:rPr lang="fr-BE" sz="2900" kern="1200" dirty="0"/>
            <a:t> </a:t>
          </a:r>
          <a:r>
            <a:rPr lang="fr-BE" sz="2900" kern="1200" dirty="0" err="1"/>
            <a:t>governance</a:t>
          </a:r>
          <a:endParaRPr lang="en-IE" sz="2900" kern="1200" dirty="0"/>
        </a:p>
      </dsp:txBody>
      <dsp:txXfrm>
        <a:off x="6417866" y="865409"/>
        <a:ext cx="2813587" cy="3890694"/>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4529AC1-8B57-4652-8943-2CA974765871}">
      <dsp:nvSpPr>
        <dsp:cNvPr id="0" name=""/>
        <dsp:cNvSpPr/>
      </dsp:nvSpPr>
      <dsp:spPr>
        <a:xfrm>
          <a:off x="3339" y="217384"/>
          <a:ext cx="3256175" cy="844017"/>
        </a:xfrm>
        <a:prstGeom prst="rect">
          <a:avLst/>
        </a:prstGeom>
        <a:solidFill>
          <a:schemeClr val="accent4">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0688" tIns="97536" rIns="170688" bIns="97536" numCol="1" spcCol="1270" anchor="ctr" anchorCtr="0">
          <a:noAutofit/>
        </a:bodyPr>
        <a:lstStyle/>
        <a:p>
          <a:pPr marL="0" lvl="0" indent="0" algn="ctr" defTabSz="1066800">
            <a:lnSpc>
              <a:spcPct val="90000"/>
            </a:lnSpc>
            <a:spcBef>
              <a:spcPct val="0"/>
            </a:spcBef>
            <a:spcAft>
              <a:spcPct val="35000"/>
            </a:spcAft>
            <a:buNone/>
          </a:pPr>
          <a:r>
            <a:rPr lang="fr-BE" sz="2400" kern="1200" dirty="0"/>
            <a:t>Integrated Management plan </a:t>
          </a:r>
          <a:endParaRPr lang="en-IE" sz="2400" kern="1200" dirty="0"/>
        </a:p>
      </dsp:txBody>
      <dsp:txXfrm>
        <a:off x="3339" y="217384"/>
        <a:ext cx="3256175" cy="844017"/>
      </dsp:txXfrm>
    </dsp:sp>
    <dsp:sp modelId="{68D20286-AFB4-4D60-B4C3-DBC9A5B91A29}">
      <dsp:nvSpPr>
        <dsp:cNvPr id="0" name=""/>
        <dsp:cNvSpPr/>
      </dsp:nvSpPr>
      <dsp:spPr>
        <a:xfrm>
          <a:off x="3339" y="1061402"/>
          <a:ext cx="3256175" cy="2964600"/>
        </a:xfrm>
        <a:prstGeom prst="rect">
          <a:avLst/>
        </a:prstGeom>
        <a:solidFill>
          <a:schemeClr val="accent4">
            <a:tint val="40000"/>
            <a:alpha val="90000"/>
            <a:hueOff val="0"/>
            <a:satOff val="0"/>
            <a:lumOff val="0"/>
            <a:alphaOff val="0"/>
          </a:schemeClr>
        </a:solidFill>
        <a:ln w="12700" cap="flat" cmpd="sng" algn="ctr">
          <a:solidFill>
            <a:schemeClr val="accent4">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28016" tIns="128016" rIns="170688" bIns="192024" numCol="1" spcCol="1270" anchor="t" anchorCtr="0">
          <a:noAutofit/>
        </a:bodyPr>
        <a:lstStyle/>
        <a:p>
          <a:pPr marL="228600" lvl="1" indent="-228600" algn="l" defTabSz="1066800">
            <a:lnSpc>
              <a:spcPct val="90000"/>
            </a:lnSpc>
            <a:spcBef>
              <a:spcPct val="0"/>
            </a:spcBef>
            <a:spcAft>
              <a:spcPct val="15000"/>
            </a:spcAft>
            <a:buChar char="•"/>
          </a:pPr>
          <a:r>
            <a:rPr lang="fr-BE" sz="2400" kern="1200" dirty="0" err="1"/>
            <a:t>Based</a:t>
          </a:r>
          <a:r>
            <a:rPr lang="fr-BE" sz="2400" kern="1200" dirty="0"/>
            <a:t> on in </a:t>
          </a:r>
          <a:r>
            <a:rPr lang="fr-BE" sz="2400" kern="1200" dirty="0" err="1"/>
            <a:t>depth</a:t>
          </a:r>
          <a:r>
            <a:rPr lang="fr-BE" sz="2400" kern="1200" dirty="0"/>
            <a:t> </a:t>
          </a:r>
          <a:r>
            <a:rPr lang="fr-BE" sz="2400" kern="1200" dirty="0" err="1"/>
            <a:t>analysis</a:t>
          </a:r>
          <a:r>
            <a:rPr lang="fr-BE" sz="2400" kern="1200" dirty="0"/>
            <a:t>/monitoring</a:t>
          </a:r>
          <a:endParaRPr lang="en-IE" sz="2400" kern="1200" dirty="0"/>
        </a:p>
        <a:p>
          <a:pPr marL="228600" lvl="1" indent="-228600" algn="l" defTabSz="1066800">
            <a:lnSpc>
              <a:spcPct val="90000"/>
            </a:lnSpc>
            <a:spcBef>
              <a:spcPct val="0"/>
            </a:spcBef>
            <a:spcAft>
              <a:spcPct val="15000"/>
            </a:spcAft>
            <a:buChar char="•"/>
          </a:pPr>
          <a:r>
            <a:rPr lang="fr-BE" sz="2400" kern="1200" dirty="0"/>
            <a:t>Local objectives, indicative EU objective   </a:t>
          </a:r>
          <a:endParaRPr lang="en-IE" sz="2400" kern="1200" dirty="0"/>
        </a:p>
        <a:p>
          <a:pPr marL="228600" lvl="1" indent="-228600" algn="l" defTabSz="1066800">
            <a:lnSpc>
              <a:spcPct val="90000"/>
            </a:lnSpc>
            <a:spcBef>
              <a:spcPct val="0"/>
            </a:spcBef>
            <a:spcAft>
              <a:spcPct val="15000"/>
            </a:spcAft>
            <a:buChar char="•"/>
          </a:pPr>
          <a:r>
            <a:rPr lang="fr-BE" sz="2400" kern="1200" dirty="0" err="1"/>
            <a:t>Measures</a:t>
          </a:r>
          <a:r>
            <a:rPr lang="fr-BE" sz="2400" kern="1200" dirty="0"/>
            <a:t> </a:t>
          </a:r>
          <a:r>
            <a:rPr lang="fr-BE" sz="2400" kern="1200" dirty="0" err="1"/>
            <a:t>based</a:t>
          </a:r>
          <a:r>
            <a:rPr lang="fr-BE" sz="2400" kern="1200" dirty="0"/>
            <a:t> on </a:t>
          </a:r>
          <a:r>
            <a:rPr lang="fr-BE" sz="2400" kern="1200" dirty="0" err="1"/>
            <a:t>hierarchy</a:t>
          </a:r>
          <a:r>
            <a:rPr lang="fr-BE" sz="2400" kern="1200" dirty="0"/>
            <a:t> of action (</a:t>
          </a:r>
          <a:r>
            <a:rPr lang="fr-BE" sz="2400" kern="1200" dirty="0" err="1"/>
            <a:t>prevention</a:t>
          </a:r>
          <a:r>
            <a:rPr lang="fr-BE" sz="2400" kern="1200" dirty="0"/>
            <a:t>/green)</a:t>
          </a:r>
          <a:endParaRPr lang="en-IE" sz="2400" kern="1200" dirty="0"/>
        </a:p>
      </dsp:txBody>
      <dsp:txXfrm>
        <a:off x="3339" y="1061402"/>
        <a:ext cx="3256175" cy="2964600"/>
      </dsp:txXfrm>
    </dsp:sp>
    <dsp:sp modelId="{9DBA2B05-A2A2-43A7-9CBD-73B812B96FCC}">
      <dsp:nvSpPr>
        <dsp:cNvPr id="0" name=""/>
        <dsp:cNvSpPr/>
      </dsp:nvSpPr>
      <dsp:spPr>
        <a:xfrm>
          <a:off x="3715379" y="217384"/>
          <a:ext cx="3256175" cy="844017"/>
        </a:xfrm>
        <a:prstGeom prst="rect">
          <a:avLst/>
        </a:prstGeom>
        <a:solidFill>
          <a:schemeClr val="accent4">
            <a:hueOff val="4229943"/>
            <a:satOff val="-29998"/>
            <a:lumOff val="-8334"/>
            <a:alphaOff val="0"/>
          </a:schemeClr>
        </a:solidFill>
        <a:ln w="12700" cap="flat" cmpd="sng" algn="ctr">
          <a:solidFill>
            <a:schemeClr val="accent4">
              <a:hueOff val="4229943"/>
              <a:satOff val="-29998"/>
              <a:lumOff val="-8334"/>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0688" tIns="97536" rIns="170688" bIns="97536" numCol="1" spcCol="1270" anchor="ctr" anchorCtr="0">
          <a:noAutofit/>
        </a:bodyPr>
        <a:lstStyle/>
        <a:p>
          <a:pPr marL="0" lvl="0" indent="0" algn="ctr" defTabSz="1066800">
            <a:lnSpc>
              <a:spcPct val="90000"/>
            </a:lnSpc>
            <a:spcBef>
              <a:spcPct val="0"/>
            </a:spcBef>
            <a:spcAft>
              <a:spcPct val="35000"/>
            </a:spcAft>
            <a:buNone/>
          </a:pPr>
          <a:r>
            <a:rPr lang="fr-BE" sz="2400" kern="1200" dirty="0"/>
            <a:t>Risk-</a:t>
          </a:r>
          <a:r>
            <a:rPr lang="fr-BE" sz="2400" kern="1200" dirty="0" err="1"/>
            <a:t>based</a:t>
          </a:r>
          <a:r>
            <a:rPr lang="fr-BE" sz="2400" kern="1200" dirty="0"/>
            <a:t> </a:t>
          </a:r>
          <a:r>
            <a:rPr lang="fr-BE" sz="2400" kern="1200" dirty="0" err="1"/>
            <a:t>approach</a:t>
          </a:r>
          <a:r>
            <a:rPr lang="fr-BE" sz="2400" kern="1200" dirty="0"/>
            <a:t> </a:t>
          </a:r>
          <a:endParaRPr lang="en-IE" sz="2400" kern="1200" dirty="0"/>
        </a:p>
      </dsp:txBody>
      <dsp:txXfrm>
        <a:off x="3715379" y="217384"/>
        <a:ext cx="3256175" cy="844017"/>
      </dsp:txXfrm>
    </dsp:sp>
    <dsp:sp modelId="{2EAD4B48-40ED-4628-AEF1-6EE7063A57A2}">
      <dsp:nvSpPr>
        <dsp:cNvPr id="0" name=""/>
        <dsp:cNvSpPr/>
      </dsp:nvSpPr>
      <dsp:spPr>
        <a:xfrm>
          <a:off x="3715379" y="1061402"/>
          <a:ext cx="3256175" cy="2964600"/>
        </a:xfrm>
        <a:prstGeom prst="rect">
          <a:avLst/>
        </a:prstGeom>
        <a:solidFill>
          <a:schemeClr val="accent4">
            <a:tint val="40000"/>
            <a:alpha val="90000"/>
            <a:hueOff val="4646247"/>
            <a:satOff val="-45143"/>
            <a:lumOff val="-3806"/>
            <a:alphaOff val="0"/>
          </a:schemeClr>
        </a:solidFill>
        <a:ln w="12700" cap="flat" cmpd="sng" algn="ctr">
          <a:solidFill>
            <a:schemeClr val="accent4">
              <a:tint val="40000"/>
              <a:alpha val="90000"/>
              <a:hueOff val="4646247"/>
              <a:satOff val="-45143"/>
              <a:lumOff val="-3806"/>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28016" tIns="128016" rIns="170688" bIns="192024" numCol="1" spcCol="1270" anchor="t" anchorCtr="0">
          <a:noAutofit/>
        </a:bodyPr>
        <a:lstStyle/>
        <a:p>
          <a:pPr marL="228600" lvl="1" indent="-228600" algn="l" defTabSz="1066800">
            <a:lnSpc>
              <a:spcPct val="90000"/>
            </a:lnSpc>
            <a:spcBef>
              <a:spcPct val="0"/>
            </a:spcBef>
            <a:spcAft>
              <a:spcPct val="15000"/>
            </a:spcAft>
            <a:buChar char="•"/>
          </a:pPr>
          <a:r>
            <a:rPr lang="fr-BE" sz="2400" kern="1200" dirty="0"/>
            <a:t>Plans in all Agglo &gt; 100.000 p.e. (2030)</a:t>
          </a:r>
          <a:endParaRPr lang="en-IE" sz="2400" kern="1200" dirty="0"/>
        </a:p>
        <a:p>
          <a:pPr marL="228600" lvl="1" indent="-228600" algn="l" defTabSz="1066800">
            <a:lnSpc>
              <a:spcPct val="90000"/>
            </a:lnSpc>
            <a:spcBef>
              <a:spcPct val="0"/>
            </a:spcBef>
            <a:spcAft>
              <a:spcPct val="15000"/>
            </a:spcAft>
            <a:buChar char="•"/>
          </a:pPr>
          <a:r>
            <a:rPr lang="fr-BE" sz="2400" kern="1200" dirty="0"/>
            <a:t>Plans in Agglo at </a:t>
          </a:r>
          <a:r>
            <a:rPr lang="fr-BE" sz="2400" kern="1200" dirty="0" err="1"/>
            <a:t>risk</a:t>
          </a:r>
          <a:r>
            <a:rPr lang="fr-BE" sz="2400" kern="1200" dirty="0"/>
            <a:t> &gt; 10.000 p.e. (2035) - 30% in the IA</a:t>
          </a:r>
          <a:endParaRPr lang="en-IE" sz="2400" kern="1200" dirty="0"/>
        </a:p>
      </dsp:txBody>
      <dsp:txXfrm>
        <a:off x="3715379" y="1061402"/>
        <a:ext cx="3256175" cy="2964600"/>
      </dsp:txXfrm>
    </dsp:sp>
    <dsp:sp modelId="{052670AA-A71B-4F8B-8D99-D716FA36AF33}">
      <dsp:nvSpPr>
        <dsp:cNvPr id="0" name=""/>
        <dsp:cNvSpPr/>
      </dsp:nvSpPr>
      <dsp:spPr>
        <a:xfrm>
          <a:off x="7427419" y="217384"/>
          <a:ext cx="3256175" cy="844017"/>
        </a:xfrm>
        <a:prstGeom prst="rect">
          <a:avLst/>
        </a:prstGeom>
        <a:solidFill>
          <a:schemeClr val="accent4">
            <a:hueOff val="8459886"/>
            <a:satOff val="-59997"/>
            <a:lumOff val="-16668"/>
            <a:alphaOff val="0"/>
          </a:schemeClr>
        </a:solidFill>
        <a:ln w="12700" cap="flat" cmpd="sng" algn="ctr">
          <a:solidFill>
            <a:schemeClr val="accent4">
              <a:hueOff val="8459886"/>
              <a:satOff val="-59997"/>
              <a:lumOff val="-16668"/>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0688" tIns="97536" rIns="170688" bIns="97536" numCol="1" spcCol="1270" anchor="ctr" anchorCtr="0">
          <a:noAutofit/>
        </a:bodyPr>
        <a:lstStyle/>
        <a:p>
          <a:pPr marL="0" lvl="0" indent="0" algn="ctr" defTabSz="1066800">
            <a:lnSpc>
              <a:spcPct val="90000"/>
            </a:lnSpc>
            <a:spcBef>
              <a:spcPct val="0"/>
            </a:spcBef>
            <a:spcAft>
              <a:spcPct val="35000"/>
            </a:spcAft>
            <a:buNone/>
          </a:pPr>
          <a:r>
            <a:rPr lang="fr-BE" sz="2400" kern="1200" dirty="0"/>
            <a:t>Areas at </a:t>
          </a:r>
          <a:r>
            <a:rPr lang="fr-BE" sz="2400" kern="1200" dirty="0" err="1"/>
            <a:t>risk</a:t>
          </a:r>
          <a:r>
            <a:rPr lang="fr-BE" sz="2400" kern="1200" dirty="0"/>
            <a:t> </a:t>
          </a:r>
          <a:endParaRPr lang="en-IE" sz="2400" kern="1200" dirty="0"/>
        </a:p>
      </dsp:txBody>
      <dsp:txXfrm>
        <a:off x="7427419" y="217384"/>
        <a:ext cx="3256175" cy="844017"/>
      </dsp:txXfrm>
    </dsp:sp>
    <dsp:sp modelId="{67CD55A8-C09C-4372-BA06-F4B85B7B3B07}">
      <dsp:nvSpPr>
        <dsp:cNvPr id="0" name=""/>
        <dsp:cNvSpPr/>
      </dsp:nvSpPr>
      <dsp:spPr>
        <a:xfrm>
          <a:off x="7427419" y="1061402"/>
          <a:ext cx="3256175" cy="2964600"/>
        </a:xfrm>
        <a:prstGeom prst="rect">
          <a:avLst/>
        </a:prstGeom>
        <a:solidFill>
          <a:schemeClr val="accent4">
            <a:tint val="40000"/>
            <a:alpha val="90000"/>
            <a:hueOff val="9292495"/>
            <a:satOff val="-90287"/>
            <a:lumOff val="-7613"/>
            <a:alphaOff val="0"/>
          </a:schemeClr>
        </a:solidFill>
        <a:ln w="12700" cap="flat" cmpd="sng" algn="ctr">
          <a:solidFill>
            <a:schemeClr val="accent4">
              <a:tint val="40000"/>
              <a:alpha val="90000"/>
              <a:hueOff val="9292495"/>
              <a:satOff val="-90287"/>
              <a:lumOff val="-7613"/>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28016" tIns="128016" rIns="170688" bIns="192024" numCol="1" spcCol="1270" anchor="t" anchorCtr="0">
          <a:noAutofit/>
        </a:bodyPr>
        <a:lstStyle/>
        <a:p>
          <a:pPr marL="228600" lvl="1" indent="-228600" algn="l" defTabSz="1066800">
            <a:lnSpc>
              <a:spcPct val="90000"/>
            </a:lnSpc>
            <a:spcBef>
              <a:spcPct val="0"/>
            </a:spcBef>
            <a:spcAft>
              <a:spcPct val="15000"/>
            </a:spcAft>
            <a:buChar char="•"/>
          </a:pPr>
          <a:r>
            <a:rPr lang="fr-BE" sz="2400" kern="1200" dirty="0"/>
            <a:t>Agglo </a:t>
          </a:r>
          <a:r>
            <a:rPr lang="fr-BE" sz="2400" kern="1200" dirty="0" err="1"/>
            <a:t>between</a:t>
          </a:r>
          <a:r>
            <a:rPr lang="fr-BE" sz="2400" kern="1200" dirty="0"/>
            <a:t> 10.000 and 100.000 p.e.</a:t>
          </a:r>
          <a:endParaRPr lang="en-IE" sz="2400" kern="1200" dirty="0"/>
        </a:p>
        <a:p>
          <a:pPr marL="228600" lvl="1" indent="-228600" algn="l" defTabSz="1066800">
            <a:lnSpc>
              <a:spcPct val="90000"/>
            </a:lnSpc>
            <a:spcBef>
              <a:spcPct val="0"/>
            </a:spcBef>
            <a:spcAft>
              <a:spcPct val="15000"/>
            </a:spcAft>
            <a:buChar char="•"/>
          </a:pPr>
          <a:r>
            <a:rPr lang="fr-BE" sz="2400" kern="1200" dirty="0"/>
            <a:t>List by 2025  </a:t>
          </a:r>
          <a:endParaRPr lang="en-IE" sz="2400" kern="1200" dirty="0"/>
        </a:p>
        <a:p>
          <a:pPr marL="228600" lvl="1" indent="-228600" algn="l" defTabSz="1066800">
            <a:lnSpc>
              <a:spcPct val="90000"/>
            </a:lnSpc>
            <a:spcBef>
              <a:spcPct val="0"/>
            </a:spcBef>
            <a:spcAft>
              <a:spcPct val="15000"/>
            </a:spcAft>
            <a:buChar char="•"/>
          </a:pPr>
          <a:r>
            <a:rPr lang="fr-BE" sz="2400" kern="1200" dirty="0" err="1"/>
            <a:t>Criteria</a:t>
          </a:r>
          <a:r>
            <a:rPr lang="fr-BE" sz="2400" kern="1200" dirty="0"/>
            <a:t> in Art. 5  </a:t>
          </a:r>
          <a:endParaRPr lang="en-IE" sz="2400" kern="1200" dirty="0"/>
        </a:p>
      </dsp:txBody>
      <dsp:txXfrm>
        <a:off x="7427419" y="1061402"/>
        <a:ext cx="3256175" cy="2964600"/>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DBA2B05-A2A2-43A7-9CBD-73B812B96FCC}">
      <dsp:nvSpPr>
        <dsp:cNvPr id="0" name=""/>
        <dsp:cNvSpPr/>
      </dsp:nvSpPr>
      <dsp:spPr>
        <a:xfrm>
          <a:off x="3329" y="20436"/>
          <a:ext cx="3246018" cy="801526"/>
        </a:xfrm>
        <a:prstGeom prst="rect">
          <a:avLst/>
        </a:prstGeom>
        <a:solidFill>
          <a:schemeClr val="accent4">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3576" tIns="93472" rIns="163576" bIns="93472" numCol="1" spcCol="1270" anchor="ctr" anchorCtr="0">
          <a:noAutofit/>
        </a:bodyPr>
        <a:lstStyle/>
        <a:p>
          <a:pPr marL="0" lvl="0" indent="0" algn="ctr" defTabSz="1022350">
            <a:lnSpc>
              <a:spcPct val="90000"/>
            </a:lnSpc>
            <a:spcBef>
              <a:spcPct val="0"/>
            </a:spcBef>
            <a:spcAft>
              <a:spcPct val="35000"/>
            </a:spcAft>
            <a:buNone/>
          </a:pPr>
          <a:r>
            <a:rPr lang="fr-BE" sz="2300" kern="1200" dirty="0"/>
            <a:t>Risk-</a:t>
          </a:r>
          <a:r>
            <a:rPr lang="fr-BE" sz="2300" kern="1200" dirty="0" err="1"/>
            <a:t>based</a:t>
          </a:r>
          <a:r>
            <a:rPr lang="fr-BE" sz="2300" kern="1200" dirty="0"/>
            <a:t> </a:t>
          </a:r>
          <a:r>
            <a:rPr lang="fr-BE" sz="2300" kern="1200" dirty="0" err="1"/>
            <a:t>approach</a:t>
          </a:r>
          <a:r>
            <a:rPr lang="fr-BE" sz="2300" kern="1200" dirty="0"/>
            <a:t> </a:t>
          </a:r>
          <a:endParaRPr lang="en-IE" sz="2300" kern="1200" dirty="0"/>
        </a:p>
      </dsp:txBody>
      <dsp:txXfrm>
        <a:off x="3329" y="20436"/>
        <a:ext cx="3246018" cy="801526"/>
      </dsp:txXfrm>
    </dsp:sp>
    <dsp:sp modelId="{2EAD4B48-40ED-4628-AEF1-6EE7063A57A2}">
      <dsp:nvSpPr>
        <dsp:cNvPr id="0" name=""/>
        <dsp:cNvSpPr/>
      </dsp:nvSpPr>
      <dsp:spPr>
        <a:xfrm>
          <a:off x="3329" y="821963"/>
          <a:ext cx="3246018" cy="3472424"/>
        </a:xfrm>
        <a:prstGeom prst="rect">
          <a:avLst/>
        </a:prstGeom>
        <a:solidFill>
          <a:schemeClr val="accent4">
            <a:tint val="40000"/>
            <a:alpha val="90000"/>
            <a:hueOff val="0"/>
            <a:satOff val="0"/>
            <a:lumOff val="0"/>
            <a:alphaOff val="0"/>
          </a:schemeClr>
        </a:solidFill>
        <a:ln w="12700" cap="flat" cmpd="sng" algn="ctr">
          <a:solidFill>
            <a:schemeClr val="accent4">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22682" tIns="122682" rIns="163576" bIns="184023" numCol="1" spcCol="1270" anchor="t" anchorCtr="0">
          <a:noAutofit/>
        </a:bodyPr>
        <a:lstStyle/>
        <a:p>
          <a:pPr marL="228600" lvl="1" indent="-228600" algn="l" defTabSz="1022350">
            <a:lnSpc>
              <a:spcPct val="90000"/>
            </a:lnSpc>
            <a:spcBef>
              <a:spcPct val="0"/>
            </a:spcBef>
            <a:spcAft>
              <a:spcPct val="15000"/>
            </a:spcAft>
            <a:buChar char="•"/>
          </a:pPr>
          <a:r>
            <a:rPr lang="fr-BE" sz="2300" kern="1200" dirty="0"/>
            <a:t>N/P </a:t>
          </a:r>
          <a:r>
            <a:rPr lang="fr-BE" sz="2300" kern="1200" dirty="0" err="1"/>
            <a:t>treatment</a:t>
          </a:r>
          <a:r>
            <a:rPr lang="fr-BE" sz="2300" kern="1200" dirty="0"/>
            <a:t> &gt; 100.000 p.e. (2035)  </a:t>
          </a:r>
          <a:endParaRPr lang="en-IE" sz="2300" kern="1200" dirty="0"/>
        </a:p>
        <a:p>
          <a:pPr marL="228600" lvl="1" indent="-228600" algn="l" defTabSz="1022350">
            <a:lnSpc>
              <a:spcPct val="90000"/>
            </a:lnSpc>
            <a:spcBef>
              <a:spcPct val="0"/>
            </a:spcBef>
            <a:spcAft>
              <a:spcPct val="15000"/>
            </a:spcAft>
            <a:buChar char="•"/>
          </a:pPr>
          <a:r>
            <a:rPr lang="fr-BE" sz="2300" kern="1200" dirty="0"/>
            <a:t>N/P </a:t>
          </a:r>
          <a:r>
            <a:rPr lang="fr-BE" sz="2300" kern="1200" dirty="0" err="1"/>
            <a:t>treatment</a:t>
          </a:r>
          <a:r>
            <a:rPr lang="fr-BE" sz="2300" kern="1200" dirty="0"/>
            <a:t> &gt; 10.000 p.e. in   </a:t>
          </a:r>
          <a:r>
            <a:rPr lang="fr-BE" sz="2300" kern="1200" dirty="0" err="1"/>
            <a:t>designated</a:t>
          </a:r>
          <a:r>
            <a:rPr lang="fr-BE" sz="2300" kern="1200" dirty="0"/>
            <a:t> areas (2040)</a:t>
          </a:r>
          <a:endParaRPr lang="en-IE" sz="2300" kern="1200" dirty="0"/>
        </a:p>
        <a:p>
          <a:pPr marL="228600" lvl="1" indent="-228600" algn="l" defTabSz="1022350">
            <a:lnSpc>
              <a:spcPct val="90000"/>
            </a:lnSpc>
            <a:spcBef>
              <a:spcPct val="0"/>
            </a:spcBef>
            <a:spcAft>
              <a:spcPct val="15000"/>
            </a:spcAft>
            <a:buChar char="•"/>
          </a:pPr>
          <a:r>
            <a:rPr lang="fr-BE" sz="2300" kern="1200" dirty="0"/>
            <a:t>In the IA, 50% of </a:t>
          </a:r>
          <a:r>
            <a:rPr lang="fr-BE" sz="2300" kern="1200" dirty="0" err="1"/>
            <a:t>facilities</a:t>
          </a:r>
          <a:r>
            <a:rPr lang="fr-BE" sz="2300" kern="1200" dirty="0"/>
            <a:t> &gt; 10.000 </a:t>
          </a:r>
          <a:r>
            <a:rPr lang="fr-BE" sz="2300" kern="1200" dirty="0" err="1"/>
            <a:t>pe</a:t>
          </a:r>
          <a:r>
            <a:rPr lang="fr-BE" sz="2300" kern="1200" dirty="0"/>
            <a:t> not </a:t>
          </a:r>
          <a:r>
            <a:rPr lang="fr-BE" sz="2300" kern="1200" dirty="0" err="1"/>
            <a:t>yet</a:t>
          </a:r>
          <a:r>
            <a:rPr lang="fr-BE" sz="2300" kern="1200" dirty="0"/>
            <a:t> </a:t>
          </a:r>
          <a:r>
            <a:rPr lang="fr-BE" sz="2300" kern="1200" dirty="0" err="1"/>
            <a:t>equipped</a:t>
          </a:r>
          <a:r>
            <a:rPr lang="fr-BE" sz="2300" kern="1200" dirty="0"/>
            <a:t> </a:t>
          </a:r>
          <a:r>
            <a:rPr lang="fr-BE" sz="2300" kern="1200" dirty="0" err="1"/>
            <a:t>will</a:t>
          </a:r>
          <a:r>
            <a:rPr lang="fr-BE" sz="2300" kern="1200" dirty="0"/>
            <a:t> have to </a:t>
          </a:r>
          <a:r>
            <a:rPr lang="fr-BE" sz="2300" kern="1200" dirty="0" err="1"/>
            <a:t>be</a:t>
          </a:r>
          <a:r>
            <a:rPr lang="fr-BE" sz="2300" kern="1200" dirty="0"/>
            <a:t> </a:t>
          </a:r>
          <a:r>
            <a:rPr lang="fr-BE" sz="2300" kern="1200" dirty="0" err="1"/>
            <a:t>equipped</a:t>
          </a:r>
          <a:r>
            <a:rPr lang="fr-BE" sz="2300" kern="1200" dirty="0"/>
            <a:t> </a:t>
          </a:r>
          <a:endParaRPr lang="en-IE" sz="2300" kern="1200" dirty="0"/>
        </a:p>
      </dsp:txBody>
      <dsp:txXfrm>
        <a:off x="3329" y="821963"/>
        <a:ext cx="3246018" cy="3472424"/>
      </dsp:txXfrm>
    </dsp:sp>
    <dsp:sp modelId="{052670AA-A71B-4F8B-8D99-D716FA36AF33}">
      <dsp:nvSpPr>
        <dsp:cNvPr id="0" name=""/>
        <dsp:cNvSpPr/>
      </dsp:nvSpPr>
      <dsp:spPr>
        <a:xfrm>
          <a:off x="3703790" y="20436"/>
          <a:ext cx="3246018" cy="801526"/>
        </a:xfrm>
        <a:prstGeom prst="rect">
          <a:avLst/>
        </a:prstGeom>
        <a:solidFill>
          <a:schemeClr val="accent4">
            <a:hueOff val="4229943"/>
            <a:satOff val="-29998"/>
            <a:lumOff val="-8334"/>
            <a:alphaOff val="0"/>
          </a:schemeClr>
        </a:solidFill>
        <a:ln w="12700" cap="flat" cmpd="sng" algn="ctr">
          <a:solidFill>
            <a:schemeClr val="accent4">
              <a:hueOff val="4229943"/>
              <a:satOff val="-29998"/>
              <a:lumOff val="-8334"/>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3576" tIns="93472" rIns="163576" bIns="93472" numCol="1" spcCol="1270" anchor="ctr" anchorCtr="0">
          <a:noAutofit/>
        </a:bodyPr>
        <a:lstStyle/>
        <a:p>
          <a:pPr marL="0" lvl="0" indent="0" algn="ctr" defTabSz="1022350">
            <a:lnSpc>
              <a:spcPct val="90000"/>
            </a:lnSpc>
            <a:spcBef>
              <a:spcPct val="0"/>
            </a:spcBef>
            <a:spcAft>
              <a:spcPct val="35000"/>
            </a:spcAft>
            <a:buNone/>
          </a:pPr>
          <a:r>
            <a:rPr lang="fr-BE" sz="2300" kern="1200" dirty="0"/>
            <a:t>Areas sensitive to eutrophication </a:t>
          </a:r>
          <a:endParaRPr lang="en-IE" sz="2300" kern="1200" dirty="0"/>
        </a:p>
      </dsp:txBody>
      <dsp:txXfrm>
        <a:off x="3703790" y="20436"/>
        <a:ext cx="3246018" cy="801526"/>
      </dsp:txXfrm>
    </dsp:sp>
    <dsp:sp modelId="{67CD55A8-C09C-4372-BA06-F4B85B7B3B07}">
      <dsp:nvSpPr>
        <dsp:cNvPr id="0" name=""/>
        <dsp:cNvSpPr/>
      </dsp:nvSpPr>
      <dsp:spPr>
        <a:xfrm>
          <a:off x="3703790" y="821963"/>
          <a:ext cx="3246018" cy="3472424"/>
        </a:xfrm>
        <a:prstGeom prst="rect">
          <a:avLst/>
        </a:prstGeom>
        <a:solidFill>
          <a:schemeClr val="accent4">
            <a:tint val="40000"/>
            <a:alpha val="90000"/>
            <a:hueOff val="4646247"/>
            <a:satOff val="-45143"/>
            <a:lumOff val="-3806"/>
            <a:alphaOff val="0"/>
          </a:schemeClr>
        </a:solidFill>
        <a:ln w="12700" cap="flat" cmpd="sng" algn="ctr">
          <a:solidFill>
            <a:schemeClr val="accent4">
              <a:tint val="40000"/>
              <a:alpha val="90000"/>
              <a:hueOff val="4646247"/>
              <a:satOff val="-45143"/>
              <a:lumOff val="-3806"/>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22682" tIns="122682" rIns="163576" bIns="184023" numCol="1" spcCol="1270" anchor="t" anchorCtr="0">
          <a:noAutofit/>
        </a:bodyPr>
        <a:lstStyle/>
        <a:p>
          <a:pPr marL="228600" lvl="1" indent="-228600" algn="l" defTabSz="1022350">
            <a:lnSpc>
              <a:spcPct val="90000"/>
            </a:lnSpc>
            <a:spcBef>
              <a:spcPct val="0"/>
            </a:spcBef>
            <a:spcAft>
              <a:spcPct val="15000"/>
            </a:spcAft>
            <a:buChar char="•"/>
          </a:pPr>
          <a:r>
            <a:rPr lang="fr-BE" sz="2300" kern="1200" dirty="0" err="1"/>
            <a:t>Revised</a:t>
          </a:r>
          <a:r>
            <a:rPr lang="fr-BE" sz="2300" kern="1200" dirty="0"/>
            <a:t> </a:t>
          </a:r>
          <a:r>
            <a:rPr lang="fr-BE" sz="2300" kern="1200" dirty="0" err="1"/>
            <a:t>list</a:t>
          </a:r>
          <a:r>
            <a:rPr lang="fr-BE" sz="2300" kern="1200" dirty="0"/>
            <a:t> by 2025</a:t>
          </a:r>
          <a:endParaRPr lang="en-IE" sz="2300" kern="1200" dirty="0"/>
        </a:p>
        <a:p>
          <a:pPr marL="228600" lvl="1" indent="-228600" algn="l" defTabSz="1022350">
            <a:lnSpc>
              <a:spcPct val="90000"/>
            </a:lnSpc>
            <a:spcBef>
              <a:spcPct val="0"/>
            </a:spcBef>
            <a:spcAft>
              <a:spcPct val="15000"/>
            </a:spcAft>
            <a:buChar char="•"/>
          </a:pPr>
          <a:r>
            <a:rPr lang="fr-BE" sz="2300" kern="1200" dirty="0" err="1"/>
            <a:t>Revised</a:t>
          </a:r>
          <a:r>
            <a:rPr lang="fr-BE" sz="2300" kern="1200" dirty="0"/>
            <a:t> </a:t>
          </a:r>
          <a:r>
            <a:rPr lang="fr-BE" sz="2300" kern="1200" dirty="0" err="1"/>
            <a:t>criteria</a:t>
          </a:r>
          <a:r>
            <a:rPr lang="fr-BE" sz="2300" kern="1200" dirty="0"/>
            <a:t> in Annex II</a:t>
          </a:r>
          <a:endParaRPr lang="en-IE" sz="2300" kern="1200" dirty="0"/>
        </a:p>
        <a:p>
          <a:pPr marL="228600" lvl="1" indent="-228600" algn="l" defTabSz="1022350">
            <a:lnSpc>
              <a:spcPct val="90000"/>
            </a:lnSpc>
            <a:spcBef>
              <a:spcPct val="0"/>
            </a:spcBef>
            <a:spcAft>
              <a:spcPct val="15000"/>
            </a:spcAft>
            <a:buChar char="•"/>
          </a:pPr>
          <a:r>
            <a:rPr lang="fr-BE" sz="2300" kern="1200" dirty="0" err="1"/>
            <a:t>Better</a:t>
          </a:r>
          <a:r>
            <a:rPr lang="fr-BE" sz="2300" kern="1200" dirty="0"/>
            <a:t> </a:t>
          </a:r>
          <a:r>
            <a:rPr lang="fr-BE" sz="2300" kern="1200" dirty="0" err="1"/>
            <a:t>connection</a:t>
          </a:r>
          <a:r>
            <a:rPr lang="fr-BE" sz="2300" kern="1200" dirty="0"/>
            <a:t> </a:t>
          </a:r>
          <a:r>
            <a:rPr lang="fr-BE" sz="2300" kern="1200" dirty="0" err="1"/>
            <a:t>with</a:t>
          </a:r>
          <a:r>
            <a:rPr lang="fr-BE" sz="2300" kern="1200" dirty="0"/>
            <a:t> WFD and MSFD</a:t>
          </a:r>
          <a:endParaRPr lang="en-IE" sz="2300" kern="1200" dirty="0"/>
        </a:p>
      </dsp:txBody>
      <dsp:txXfrm>
        <a:off x="3703790" y="821963"/>
        <a:ext cx="3246018" cy="3472424"/>
      </dsp:txXfrm>
    </dsp:sp>
    <dsp:sp modelId="{A4529AC1-8B57-4652-8943-2CA974765871}">
      <dsp:nvSpPr>
        <dsp:cNvPr id="0" name=""/>
        <dsp:cNvSpPr/>
      </dsp:nvSpPr>
      <dsp:spPr>
        <a:xfrm>
          <a:off x="7404251" y="20436"/>
          <a:ext cx="3246018" cy="801526"/>
        </a:xfrm>
        <a:prstGeom prst="rect">
          <a:avLst/>
        </a:prstGeom>
        <a:solidFill>
          <a:schemeClr val="accent4">
            <a:hueOff val="8459886"/>
            <a:satOff val="-59997"/>
            <a:lumOff val="-16668"/>
            <a:alphaOff val="0"/>
          </a:schemeClr>
        </a:solidFill>
        <a:ln w="12700" cap="flat" cmpd="sng" algn="ctr">
          <a:solidFill>
            <a:schemeClr val="accent4">
              <a:hueOff val="8459886"/>
              <a:satOff val="-59997"/>
              <a:lumOff val="-16668"/>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3576" tIns="93472" rIns="163576" bIns="93472" numCol="1" spcCol="1270" anchor="ctr" anchorCtr="0">
          <a:noAutofit/>
        </a:bodyPr>
        <a:lstStyle/>
        <a:p>
          <a:pPr marL="0" lvl="0" indent="0" algn="ctr" defTabSz="1022350">
            <a:lnSpc>
              <a:spcPct val="90000"/>
            </a:lnSpc>
            <a:spcBef>
              <a:spcPct val="0"/>
            </a:spcBef>
            <a:spcAft>
              <a:spcPct val="35000"/>
            </a:spcAft>
            <a:buNone/>
          </a:pPr>
          <a:r>
            <a:rPr lang="fr-BE" sz="2300" kern="1200" dirty="0" err="1"/>
            <a:t>Revised</a:t>
          </a:r>
          <a:r>
            <a:rPr lang="fr-BE" sz="2300" kern="1200" dirty="0"/>
            <a:t> standards </a:t>
          </a:r>
          <a:endParaRPr lang="en-IE" sz="2300" kern="1200" dirty="0"/>
        </a:p>
      </dsp:txBody>
      <dsp:txXfrm>
        <a:off x="7404251" y="20436"/>
        <a:ext cx="3246018" cy="801526"/>
      </dsp:txXfrm>
    </dsp:sp>
    <dsp:sp modelId="{68D20286-AFB4-4D60-B4C3-DBC9A5B91A29}">
      <dsp:nvSpPr>
        <dsp:cNvPr id="0" name=""/>
        <dsp:cNvSpPr/>
      </dsp:nvSpPr>
      <dsp:spPr>
        <a:xfrm>
          <a:off x="7404251" y="821963"/>
          <a:ext cx="3246018" cy="3472424"/>
        </a:xfrm>
        <a:prstGeom prst="rect">
          <a:avLst/>
        </a:prstGeom>
        <a:solidFill>
          <a:schemeClr val="accent4">
            <a:tint val="40000"/>
            <a:alpha val="90000"/>
            <a:hueOff val="9292495"/>
            <a:satOff val="-90287"/>
            <a:lumOff val="-7613"/>
            <a:alphaOff val="0"/>
          </a:schemeClr>
        </a:solidFill>
        <a:ln w="12700" cap="flat" cmpd="sng" algn="ctr">
          <a:solidFill>
            <a:schemeClr val="accent4">
              <a:tint val="40000"/>
              <a:alpha val="90000"/>
              <a:hueOff val="9292495"/>
              <a:satOff val="-90287"/>
              <a:lumOff val="-7613"/>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22682" tIns="122682" rIns="163576" bIns="184023" numCol="1" spcCol="1270" anchor="t" anchorCtr="0">
          <a:noAutofit/>
        </a:bodyPr>
        <a:lstStyle/>
        <a:p>
          <a:pPr marL="228600" lvl="1" indent="-228600" algn="l" defTabSz="1022350">
            <a:lnSpc>
              <a:spcPct val="90000"/>
            </a:lnSpc>
            <a:spcBef>
              <a:spcPct val="0"/>
            </a:spcBef>
            <a:spcAft>
              <a:spcPct val="15000"/>
            </a:spcAft>
            <a:buChar char="•"/>
          </a:pPr>
          <a:r>
            <a:rPr lang="fr-BE" sz="2300" kern="1200" dirty="0"/>
            <a:t>New standards for N/P (2035 &gt; 100.000 </a:t>
          </a:r>
          <a:r>
            <a:rPr lang="fr-BE" sz="2300" kern="1200" dirty="0" err="1"/>
            <a:t>pe</a:t>
          </a:r>
          <a:r>
            <a:rPr lang="fr-BE" sz="2300" kern="1200" dirty="0"/>
            <a:t>, 2040 &gt; 10.000 </a:t>
          </a:r>
          <a:r>
            <a:rPr lang="fr-BE" sz="2300" kern="1200" dirty="0" err="1"/>
            <a:t>pe</a:t>
          </a:r>
          <a:r>
            <a:rPr lang="fr-BE" sz="2300" kern="1200" dirty="0"/>
            <a:t>) </a:t>
          </a:r>
          <a:endParaRPr lang="en-IE" sz="2300" kern="1200" dirty="0"/>
        </a:p>
        <a:p>
          <a:pPr marL="228600" lvl="1" indent="-228600" algn="l" defTabSz="1022350">
            <a:lnSpc>
              <a:spcPct val="90000"/>
            </a:lnSpc>
            <a:spcBef>
              <a:spcPct val="0"/>
            </a:spcBef>
            <a:spcAft>
              <a:spcPct val="15000"/>
            </a:spcAft>
            <a:buChar char="•"/>
          </a:pPr>
          <a:r>
            <a:rPr lang="fr-BE" sz="2300" kern="1200" dirty="0"/>
            <a:t>% </a:t>
          </a:r>
          <a:r>
            <a:rPr lang="fr-BE" sz="2300" kern="1200" dirty="0" err="1"/>
            <a:t>reduction</a:t>
          </a:r>
          <a:r>
            <a:rPr lang="fr-BE" sz="2300" kern="1200" dirty="0"/>
            <a:t> </a:t>
          </a:r>
          <a:r>
            <a:rPr lang="fr-BE" sz="2300" kern="1200" dirty="0" err="1"/>
            <a:t>still</a:t>
          </a:r>
          <a:r>
            <a:rPr lang="fr-BE" sz="2300" kern="1200" dirty="0"/>
            <a:t> possible </a:t>
          </a:r>
          <a:endParaRPr lang="en-IE" sz="2300" kern="1200" dirty="0"/>
        </a:p>
        <a:p>
          <a:pPr marL="228600" lvl="1" indent="-228600" algn="l" defTabSz="1022350">
            <a:lnSpc>
              <a:spcPct val="90000"/>
            </a:lnSpc>
            <a:spcBef>
              <a:spcPct val="0"/>
            </a:spcBef>
            <a:spcAft>
              <a:spcPct val="15000"/>
            </a:spcAft>
            <a:buChar char="•"/>
          </a:pPr>
          <a:endParaRPr lang="en-IE" sz="2300" kern="1200" dirty="0"/>
        </a:p>
      </dsp:txBody>
      <dsp:txXfrm>
        <a:off x="7404251" y="821963"/>
        <a:ext cx="3246018" cy="3472424"/>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DBA2B05-A2A2-43A7-9CBD-73B812B96FCC}">
      <dsp:nvSpPr>
        <dsp:cNvPr id="0" name=""/>
        <dsp:cNvSpPr/>
      </dsp:nvSpPr>
      <dsp:spPr>
        <a:xfrm>
          <a:off x="3061" y="26604"/>
          <a:ext cx="2985067" cy="963873"/>
        </a:xfrm>
        <a:prstGeom prst="rect">
          <a:avLst/>
        </a:prstGeom>
        <a:solidFill>
          <a:schemeClr val="accent4">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99136" tIns="113792" rIns="199136" bIns="113792" numCol="1" spcCol="1270" anchor="ctr" anchorCtr="0">
          <a:noAutofit/>
        </a:bodyPr>
        <a:lstStyle/>
        <a:p>
          <a:pPr marL="0" lvl="0" indent="0" algn="ctr" defTabSz="1244600">
            <a:lnSpc>
              <a:spcPct val="90000"/>
            </a:lnSpc>
            <a:spcBef>
              <a:spcPct val="0"/>
            </a:spcBef>
            <a:spcAft>
              <a:spcPct val="35000"/>
            </a:spcAft>
            <a:buNone/>
          </a:pPr>
          <a:r>
            <a:rPr lang="fr-BE" sz="2800" kern="1200" dirty="0"/>
            <a:t>Risk-</a:t>
          </a:r>
          <a:r>
            <a:rPr lang="fr-BE" sz="2800" kern="1200" dirty="0" err="1"/>
            <a:t>based</a:t>
          </a:r>
          <a:r>
            <a:rPr lang="fr-BE" sz="2800" kern="1200" dirty="0"/>
            <a:t> </a:t>
          </a:r>
          <a:r>
            <a:rPr lang="fr-BE" sz="2800" kern="1200" dirty="0" err="1"/>
            <a:t>approach</a:t>
          </a:r>
          <a:r>
            <a:rPr lang="fr-BE" sz="2800" kern="1200" dirty="0"/>
            <a:t> </a:t>
          </a:r>
          <a:endParaRPr lang="en-IE" sz="2800" kern="1200" dirty="0"/>
        </a:p>
      </dsp:txBody>
      <dsp:txXfrm>
        <a:off x="3061" y="26604"/>
        <a:ext cx="2985067" cy="963873"/>
      </dsp:txXfrm>
    </dsp:sp>
    <dsp:sp modelId="{2EAD4B48-40ED-4628-AEF1-6EE7063A57A2}">
      <dsp:nvSpPr>
        <dsp:cNvPr id="0" name=""/>
        <dsp:cNvSpPr/>
      </dsp:nvSpPr>
      <dsp:spPr>
        <a:xfrm>
          <a:off x="3061" y="990477"/>
          <a:ext cx="2985067" cy="3074399"/>
        </a:xfrm>
        <a:prstGeom prst="rect">
          <a:avLst/>
        </a:prstGeom>
        <a:solidFill>
          <a:schemeClr val="accent4">
            <a:tint val="40000"/>
            <a:alpha val="90000"/>
            <a:hueOff val="0"/>
            <a:satOff val="0"/>
            <a:lumOff val="0"/>
            <a:alphaOff val="0"/>
          </a:schemeClr>
        </a:solidFill>
        <a:ln w="12700" cap="flat" cmpd="sng" algn="ctr">
          <a:solidFill>
            <a:schemeClr val="accent4">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49352" tIns="149352" rIns="199136" bIns="224028" numCol="1" spcCol="1270" anchor="t" anchorCtr="0">
          <a:noAutofit/>
        </a:bodyPr>
        <a:lstStyle/>
        <a:p>
          <a:pPr marL="285750" lvl="1" indent="-285750" algn="l" defTabSz="1244600">
            <a:lnSpc>
              <a:spcPct val="90000"/>
            </a:lnSpc>
            <a:spcBef>
              <a:spcPct val="0"/>
            </a:spcBef>
            <a:spcAft>
              <a:spcPct val="15000"/>
            </a:spcAft>
            <a:buChar char="•"/>
          </a:pPr>
          <a:r>
            <a:rPr lang="fr-BE" sz="2800" kern="1200" dirty="0"/>
            <a:t>All </a:t>
          </a:r>
          <a:r>
            <a:rPr lang="fr-BE" sz="2800" kern="1200" dirty="0" err="1"/>
            <a:t>facilities</a:t>
          </a:r>
          <a:r>
            <a:rPr lang="fr-BE" sz="2800" kern="1200" dirty="0"/>
            <a:t> &gt; 100.000 p.e. (2035) </a:t>
          </a:r>
          <a:endParaRPr lang="en-IE" sz="2800" kern="1200" dirty="0"/>
        </a:p>
        <a:p>
          <a:pPr marL="285750" lvl="1" indent="-285750" algn="l" defTabSz="1244600">
            <a:lnSpc>
              <a:spcPct val="90000"/>
            </a:lnSpc>
            <a:spcBef>
              <a:spcPct val="0"/>
            </a:spcBef>
            <a:spcAft>
              <a:spcPct val="15000"/>
            </a:spcAft>
            <a:buChar char="•"/>
          </a:pPr>
          <a:r>
            <a:rPr lang="fr-BE" sz="2800" kern="1200" dirty="0"/>
            <a:t>Facilities &gt; 10.000 p.e. in areas at </a:t>
          </a:r>
          <a:r>
            <a:rPr lang="fr-BE" sz="2800" kern="1200" dirty="0" err="1"/>
            <a:t>risk</a:t>
          </a:r>
          <a:r>
            <a:rPr lang="fr-BE" sz="2800" kern="1200" dirty="0"/>
            <a:t> (2040) </a:t>
          </a:r>
          <a:endParaRPr lang="en-IE" sz="2800" kern="1200" dirty="0"/>
        </a:p>
      </dsp:txBody>
      <dsp:txXfrm>
        <a:off x="3061" y="990477"/>
        <a:ext cx="2985067" cy="3074399"/>
      </dsp:txXfrm>
    </dsp:sp>
    <dsp:sp modelId="{A4529AC1-8B57-4652-8943-2CA974765871}">
      <dsp:nvSpPr>
        <dsp:cNvPr id="0" name=""/>
        <dsp:cNvSpPr/>
      </dsp:nvSpPr>
      <dsp:spPr>
        <a:xfrm>
          <a:off x="3406037" y="26604"/>
          <a:ext cx="2985067" cy="963873"/>
        </a:xfrm>
        <a:prstGeom prst="rect">
          <a:avLst/>
        </a:prstGeom>
        <a:solidFill>
          <a:schemeClr val="accent4">
            <a:hueOff val="4229943"/>
            <a:satOff val="-29998"/>
            <a:lumOff val="-8334"/>
            <a:alphaOff val="0"/>
          </a:schemeClr>
        </a:solidFill>
        <a:ln w="12700" cap="flat" cmpd="sng" algn="ctr">
          <a:solidFill>
            <a:schemeClr val="accent4">
              <a:hueOff val="4229943"/>
              <a:satOff val="-29998"/>
              <a:lumOff val="-8334"/>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99136" tIns="113792" rIns="199136" bIns="113792" numCol="1" spcCol="1270" anchor="ctr" anchorCtr="0">
          <a:noAutofit/>
        </a:bodyPr>
        <a:lstStyle/>
        <a:p>
          <a:pPr marL="0" lvl="0" indent="0" algn="ctr" defTabSz="1244600">
            <a:lnSpc>
              <a:spcPct val="90000"/>
            </a:lnSpc>
            <a:spcBef>
              <a:spcPct val="0"/>
            </a:spcBef>
            <a:spcAft>
              <a:spcPct val="35000"/>
            </a:spcAft>
            <a:buNone/>
          </a:pPr>
          <a:r>
            <a:rPr lang="fr-BE" sz="2800" kern="1200" dirty="0"/>
            <a:t>Areas at </a:t>
          </a:r>
          <a:r>
            <a:rPr lang="fr-BE" sz="2800" kern="1200" dirty="0" err="1"/>
            <a:t>risk</a:t>
          </a:r>
          <a:r>
            <a:rPr lang="fr-BE" sz="2800" kern="1200" dirty="0"/>
            <a:t> </a:t>
          </a:r>
          <a:endParaRPr lang="en-IE" sz="2800" kern="1200" dirty="0"/>
        </a:p>
      </dsp:txBody>
      <dsp:txXfrm>
        <a:off x="3406037" y="26604"/>
        <a:ext cx="2985067" cy="963873"/>
      </dsp:txXfrm>
    </dsp:sp>
    <dsp:sp modelId="{68D20286-AFB4-4D60-B4C3-DBC9A5B91A29}">
      <dsp:nvSpPr>
        <dsp:cNvPr id="0" name=""/>
        <dsp:cNvSpPr/>
      </dsp:nvSpPr>
      <dsp:spPr>
        <a:xfrm>
          <a:off x="3406037" y="990477"/>
          <a:ext cx="2985067" cy="3074399"/>
        </a:xfrm>
        <a:prstGeom prst="rect">
          <a:avLst/>
        </a:prstGeom>
        <a:solidFill>
          <a:schemeClr val="accent4">
            <a:tint val="40000"/>
            <a:alpha val="90000"/>
            <a:hueOff val="4646247"/>
            <a:satOff val="-45143"/>
            <a:lumOff val="-3806"/>
            <a:alphaOff val="0"/>
          </a:schemeClr>
        </a:solidFill>
        <a:ln w="12700" cap="flat" cmpd="sng" algn="ctr">
          <a:solidFill>
            <a:schemeClr val="accent4">
              <a:tint val="40000"/>
              <a:alpha val="90000"/>
              <a:hueOff val="4646247"/>
              <a:satOff val="-45143"/>
              <a:lumOff val="-3806"/>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49352" tIns="149352" rIns="199136" bIns="224028" numCol="1" spcCol="1270" anchor="t" anchorCtr="0">
          <a:noAutofit/>
        </a:bodyPr>
        <a:lstStyle/>
        <a:p>
          <a:pPr marL="285750" lvl="1" indent="-285750" algn="l" defTabSz="1244600">
            <a:lnSpc>
              <a:spcPct val="90000"/>
            </a:lnSpc>
            <a:spcBef>
              <a:spcPct val="0"/>
            </a:spcBef>
            <a:spcAft>
              <a:spcPct val="15000"/>
            </a:spcAft>
            <a:buChar char="•"/>
          </a:pPr>
          <a:r>
            <a:rPr lang="fr-BE" sz="2800" kern="1200" dirty="0"/>
            <a:t>List of areas by 2030</a:t>
          </a:r>
          <a:endParaRPr lang="en-IE" sz="2800" kern="1200" dirty="0"/>
        </a:p>
        <a:p>
          <a:pPr marL="285750" lvl="1" indent="-285750" algn="l" defTabSz="1244600">
            <a:lnSpc>
              <a:spcPct val="90000"/>
            </a:lnSpc>
            <a:spcBef>
              <a:spcPct val="0"/>
            </a:spcBef>
            <a:spcAft>
              <a:spcPct val="15000"/>
            </a:spcAft>
            <a:buChar char="•"/>
          </a:pPr>
          <a:r>
            <a:rPr lang="fr-BE" sz="2800" kern="1200" dirty="0"/>
            <a:t>Clear </a:t>
          </a:r>
          <a:r>
            <a:rPr lang="fr-BE" sz="2800" kern="1200" dirty="0" err="1"/>
            <a:t>criteria</a:t>
          </a:r>
          <a:endParaRPr lang="en-IE" sz="2800" kern="1200" dirty="0"/>
        </a:p>
      </dsp:txBody>
      <dsp:txXfrm>
        <a:off x="3406037" y="990477"/>
        <a:ext cx="2985067" cy="3074399"/>
      </dsp:txXfrm>
    </dsp:sp>
    <dsp:sp modelId="{052670AA-A71B-4F8B-8D99-D716FA36AF33}">
      <dsp:nvSpPr>
        <dsp:cNvPr id="0" name=""/>
        <dsp:cNvSpPr/>
      </dsp:nvSpPr>
      <dsp:spPr>
        <a:xfrm>
          <a:off x="6812075" y="0"/>
          <a:ext cx="2985067" cy="963873"/>
        </a:xfrm>
        <a:prstGeom prst="rect">
          <a:avLst/>
        </a:prstGeom>
        <a:solidFill>
          <a:schemeClr val="accent4">
            <a:hueOff val="8459886"/>
            <a:satOff val="-59997"/>
            <a:lumOff val="-16668"/>
            <a:alphaOff val="0"/>
          </a:schemeClr>
        </a:solidFill>
        <a:ln w="12700" cap="flat" cmpd="sng" algn="ctr">
          <a:solidFill>
            <a:schemeClr val="accent4">
              <a:hueOff val="8459886"/>
              <a:satOff val="-59997"/>
              <a:lumOff val="-16668"/>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99136" tIns="113792" rIns="199136" bIns="113792" numCol="1" spcCol="1270" anchor="ctr" anchorCtr="0">
          <a:noAutofit/>
        </a:bodyPr>
        <a:lstStyle/>
        <a:p>
          <a:pPr marL="0" lvl="0" indent="0" algn="ctr" defTabSz="1244600">
            <a:lnSpc>
              <a:spcPct val="90000"/>
            </a:lnSpc>
            <a:spcBef>
              <a:spcPct val="0"/>
            </a:spcBef>
            <a:spcAft>
              <a:spcPct val="35000"/>
            </a:spcAft>
            <a:buNone/>
          </a:pPr>
          <a:r>
            <a:rPr lang="fr-BE" sz="2800" kern="1200" dirty="0"/>
            <a:t>Standards </a:t>
          </a:r>
          <a:endParaRPr lang="en-IE" sz="2800" kern="1200" dirty="0"/>
        </a:p>
      </dsp:txBody>
      <dsp:txXfrm>
        <a:off x="6812075" y="0"/>
        <a:ext cx="2985067" cy="963873"/>
      </dsp:txXfrm>
    </dsp:sp>
    <dsp:sp modelId="{67CD55A8-C09C-4372-BA06-F4B85B7B3B07}">
      <dsp:nvSpPr>
        <dsp:cNvPr id="0" name=""/>
        <dsp:cNvSpPr/>
      </dsp:nvSpPr>
      <dsp:spPr>
        <a:xfrm>
          <a:off x="6809014" y="990477"/>
          <a:ext cx="2985067" cy="3074399"/>
        </a:xfrm>
        <a:prstGeom prst="rect">
          <a:avLst/>
        </a:prstGeom>
        <a:solidFill>
          <a:schemeClr val="accent4">
            <a:tint val="40000"/>
            <a:alpha val="90000"/>
            <a:hueOff val="9292495"/>
            <a:satOff val="-90287"/>
            <a:lumOff val="-7613"/>
            <a:alphaOff val="0"/>
          </a:schemeClr>
        </a:solidFill>
        <a:ln w="12700" cap="flat" cmpd="sng" algn="ctr">
          <a:solidFill>
            <a:schemeClr val="accent4">
              <a:tint val="40000"/>
              <a:alpha val="90000"/>
              <a:hueOff val="9292495"/>
              <a:satOff val="-90287"/>
              <a:lumOff val="-7613"/>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49352" tIns="149352" rIns="199136" bIns="224028" numCol="1" spcCol="1270" anchor="t" anchorCtr="0">
          <a:noAutofit/>
        </a:bodyPr>
        <a:lstStyle/>
        <a:p>
          <a:pPr marL="285750" lvl="1" indent="-285750" algn="l" defTabSz="1244600">
            <a:lnSpc>
              <a:spcPct val="90000"/>
            </a:lnSpc>
            <a:spcBef>
              <a:spcPct val="0"/>
            </a:spcBef>
            <a:spcAft>
              <a:spcPct val="15000"/>
            </a:spcAft>
            <a:buChar char="•"/>
          </a:pPr>
          <a:r>
            <a:rPr lang="fr-BE" sz="2800" kern="1200" dirty="0"/>
            <a:t>80% </a:t>
          </a:r>
          <a:r>
            <a:rPr lang="fr-BE" sz="2800" kern="1200" dirty="0" err="1"/>
            <a:t>removal</a:t>
          </a:r>
          <a:r>
            <a:rPr lang="fr-BE" sz="2800" kern="1200" dirty="0"/>
            <a:t> of 6 substances of a </a:t>
          </a:r>
          <a:r>
            <a:rPr lang="fr-BE" sz="2800" kern="1200" dirty="0" err="1"/>
            <a:t>list</a:t>
          </a:r>
          <a:r>
            <a:rPr lang="fr-BE" sz="2800" kern="1200" dirty="0"/>
            <a:t> of 12 </a:t>
          </a:r>
          <a:endParaRPr lang="en-IE" sz="2800" kern="1200" dirty="0"/>
        </a:p>
      </dsp:txBody>
      <dsp:txXfrm>
        <a:off x="6809014" y="990477"/>
        <a:ext cx="2985067" cy="3074399"/>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31A67B9-5CCA-4458-8A18-BD4C333FF43A}">
      <dsp:nvSpPr>
        <dsp:cNvPr id="0" name=""/>
        <dsp:cNvSpPr/>
      </dsp:nvSpPr>
      <dsp:spPr>
        <a:xfrm>
          <a:off x="0" y="0"/>
          <a:ext cx="9646919" cy="1263586"/>
        </a:xfrm>
        <a:prstGeom prst="roundRect">
          <a:avLst>
            <a:gd name="adj" fmla="val 10000"/>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en-US" sz="1900" kern="1200" dirty="0"/>
            <a:t>EU Directive  (Art. 9, 10) </a:t>
          </a:r>
        </a:p>
        <a:p>
          <a:pPr marL="114300" lvl="1" indent="-114300" algn="l" defTabSz="666750">
            <a:lnSpc>
              <a:spcPct val="90000"/>
            </a:lnSpc>
            <a:spcBef>
              <a:spcPct val="0"/>
            </a:spcBef>
            <a:spcAft>
              <a:spcPct val="15000"/>
            </a:spcAft>
            <a:buChar char="•"/>
          </a:pPr>
          <a:r>
            <a:rPr lang="en-US" sz="1500" kern="1200" dirty="0"/>
            <a:t>EU extended producer responsibility  for cosmetics/pharma (Annex IV) with exonerations </a:t>
          </a:r>
        </a:p>
        <a:p>
          <a:pPr marL="114300" lvl="1" indent="-114300" algn="l" defTabSz="666750">
            <a:lnSpc>
              <a:spcPct val="90000"/>
            </a:lnSpc>
            <a:spcBef>
              <a:spcPct val="0"/>
            </a:spcBef>
            <a:spcAft>
              <a:spcPct val="15000"/>
            </a:spcAft>
            <a:buChar char="•"/>
          </a:pPr>
          <a:r>
            <a:rPr lang="en-US" sz="1500" kern="1200" dirty="0"/>
            <a:t>Full cost (treatment, statistics, monitoring) </a:t>
          </a:r>
        </a:p>
      </dsp:txBody>
      <dsp:txXfrm>
        <a:off x="37009" y="37009"/>
        <a:ext cx="8176638" cy="1189568"/>
      </dsp:txXfrm>
    </dsp:sp>
    <dsp:sp modelId="{7519D56A-F9A2-4F70-9EBF-B47590AE07AF}">
      <dsp:nvSpPr>
        <dsp:cNvPr id="0" name=""/>
        <dsp:cNvSpPr/>
      </dsp:nvSpPr>
      <dsp:spPr>
        <a:xfrm>
          <a:off x="807929" y="1493329"/>
          <a:ext cx="9646919" cy="1263586"/>
        </a:xfrm>
        <a:prstGeom prst="roundRect">
          <a:avLst>
            <a:gd name="adj" fmla="val 10000"/>
          </a:avLst>
        </a:prstGeom>
        <a:solidFill>
          <a:schemeClr val="accent4">
            <a:hueOff val="2819962"/>
            <a:satOff val="-19999"/>
            <a:lumOff val="-5556"/>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en-US" sz="1900" kern="1200" dirty="0"/>
            <a:t>Member States </a:t>
          </a:r>
        </a:p>
        <a:p>
          <a:pPr marL="114300" lvl="1" indent="-114300" algn="l" defTabSz="666750">
            <a:lnSpc>
              <a:spcPct val="90000"/>
            </a:lnSpc>
            <a:spcBef>
              <a:spcPct val="0"/>
            </a:spcBef>
            <a:spcAft>
              <a:spcPct val="15000"/>
            </a:spcAft>
            <a:buChar char="•"/>
          </a:pPr>
          <a:r>
            <a:rPr lang="en-US" sz="1500" kern="1200" dirty="0"/>
            <a:t>Control PROs,  reporting system in place </a:t>
          </a:r>
        </a:p>
        <a:p>
          <a:pPr marL="114300" lvl="1" indent="-114300" algn="l" defTabSz="666750">
            <a:lnSpc>
              <a:spcPct val="90000"/>
            </a:lnSpc>
            <a:spcBef>
              <a:spcPct val="0"/>
            </a:spcBef>
            <a:spcAft>
              <a:spcPct val="15000"/>
            </a:spcAft>
            <a:buChar char="•"/>
          </a:pPr>
          <a:r>
            <a:rPr lang="en-US" sz="1500" kern="1200" dirty="0"/>
            <a:t>Define roles and responsibilities, ensure dialogue along the chain   </a:t>
          </a:r>
        </a:p>
        <a:p>
          <a:pPr marL="114300" lvl="1" indent="-114300" algn="l" defTabSz="666750">
            <a:lnSpc>
              <a:spcPct val="90000"/>
            </a:lnSpc>
            <a:spcBef>
              <a:spcPct val="0"/>
            </a:spcBef>
            <a:spcAft>
              <a:spcPct val="15000"/>
            </a:spcAft>
            <a:buChar char="•"/>
          </a:pPr>
          <a:endParaRPr lang="en-US" sz="1500" kern="1200" dirty="0"/>
        </a:p>
      </dsp:txBody>
      <dsp:txXfrm>
        <a:off x="844938" y="1530338"/>
        <a:ext cx="7943640" cy="1189568"/>
      </dsp:txXfrm>
    </dsp:sp>
    <dsp:sp modelId="{1204B386-15A5-491B-9B21-A6DB381B353D}">
      <dsp:nvSpPr>
        <dsp:cNvPr id="0" name=""/>
        <dsp:cNvSpPr/>
      </dsp:nvSpPr>
      <dsp:spPr>
        <a:xfrm>
          <a:off x="1603800" y="2986659"/>
          <a:ext cx="9646919" cy="1263586"/>
        </a:xfrm>
        <a:prstGeom prst="roundRect">
          <a:avLst>
            <a:gd name="adj" fmla="val 10000"/>
          </a:avLst>
        </a:prstGeom>
        <a:solidFill>
          <a:schemeClr val="accent4">
            <a:hueOff val="5639924"/>
            <a:satOff val="-39998"/>
            <a:lumOff val="-1111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en-US" sz="1900" kern="1200" dirty="0"/>
            <a:t>Producer Responsibility </a:t>
          </a:r>
          <a:r>
            <a:rPr lang="en-US" sz="1900" kern="1200" dirty="0" err="1"/>
            <a:t>Organisation</a:t>
          </a:r>
          <a:r>
            <a:rPr lang="en-US" sz="1900" kern="1200" dirty="0"/>
            <a:t> </a:t>
          </a:r>
        </a:p>
        <a:p>
          <a:pPr marL="114300" lvl="1" indent="-114300" algn="l" defTabSz="666750">
            <a:lnSpc>
              <a:spcPct val="90000"/>
            </a:lnSpc>
            <a:spcBef>
              <a:spcPct val="0"/>
            </a:spcBef>
            <a:spcAft>
              <a:spcPct val="15000"/>
            </a:spcAft>
            <a:buChar char="•"/>
          </a:pPr>
          <a:r>
            <a:rPr lang="en-US" sz="1500" kern="1200" dirty="0"/>
            <a:t>Collect statistics and fees, contracts with operators</a:t>
          </a:r>
        </a:p>
        <a:p>
          <a:pPr marL="114300" lvl="1" indent="-114300" algn="l" defTabSz="666750">
            <a:lnSpc>
              <a:spcPct val="90000"/>
            </a:lnSpc>
            <a:spcBef>
              <a:spcPct val="0"/>
            </a:spcBef>
            <a:spcAft>
              <a:spcPct val="15000"/>
            </a:spcAft>
            <a:buChar char="•"/>
          </a:pPr>
          <a:r>
            <a:rPr lang="en-US" sz="1500" kern="1200" dirty="0"/>
            <a:t>Regular Audits       </a:t>
          </a:r>
        </a:p>
      </dsp:txBody>
      <dsp:txXfrm>
        <a:off x="1640809" y="3023668"/>
        <a:ext cx="7955699" cy="1189568"/>
      </dsp:txXfrm>
    </dsp:sp>
    <dsp:sp modelId="{71F861C3-5DCC-4071-9774-CFF7B7406856}">
      <dsp:nvSpPr>
        <dsp:cNvPr id="0" name=""/>
        <dsp:cNvSpPr/>
      </dsp:nvSpPr>
      <dsp:spPr>
        <a:xfrm>
          <a:off x="2411729" y="4479988"/>
          <a:ext cx="9646919" cy="1263586"/>
        </a:xfrm>
        <a:prstGeom prst="roundRect">
          <a:avLst>
            <a:gd name="adj" fmla="val 10000"/>
          </a:avLst>
        </a:prstGeom>
        <a:solidFill>
          <a:schemeClr val="accent4">
            <a:hueOff val="8459886"/>
            <a:satOff val="-59997"/>
            <a:lumOff val="-1666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en-US" sz="1900" kern="1200" dirty="0"/>
            <a:t>Urban wastewater Operators</a:t>
          </a:r>
        </a:p>
        <a:p>
          <a:pPr marL="114300" lvl="1" indent="-114300" algn="l" defTabSz="666750">
            <a:lnSpc>
              <a:spcPct val="90000"/>
            </a:lnSpc>
            <a:spcBef>
              <a:spcPct val="0"/>
            </a:spcBef>
            <a:spcAft>
              <a:spcPct val="15000"/>
            </a:spcAft>
            <a:buChar char="•"/>
          </a:pPr>
          <a:r>
            <a:rPr lang="en-US" sz="1500" kern="1200" dirty="0"/>
            <a:t>Contracts with PROs for additional treatment  </a:t>
          </a:r>
        </a:p>
      </dsp:txBody>
      <dsp:txXfrm>
        <a:off x="2448738" y="4516997"/>
        <a:ext cx="7943640" cy="1189568"/>
      </dsp:txXfrm>
    </dsp:sp>
    <dsp:sp modelId="{78A3B709-8989-48C5-A5E5-3F452D70D382}">
      <dsp:nvSpPr>
        <dsp:cNvPr id="0" name=""/>
        <dsp:cNvSpPr/>
      </dsp:nvSpPr>
      <dsp:spPr>
        <a:xfrm>
          <a:off x="8825587" y="967792"/>
          <a:ext cx="821331" cy="821331"/>
        </a:xfrm>
        <a:prstGeom prst="downArrow">
          <a:avLst>
            <a:gd name="adj1" fmla="val 55000"/>
            <a:gd name="adj2" fmla="val 45000"/>
          </a:avLst>
        </a:prstGeom>
        <a:solidFill>
          <a:schemeClr val="accent4">
            <a:tint val="40000"/>
            <a:alpha val="90000"/>
            <a:hueOff val="0"/>
            <a:satOff val="0"/>
            <a:lumOff val="0"/>
            <a:alphaOff val="0"/>
          </a:schemeClr>
        </a:solidFill>
        <a:ln w="12700" cap="flat" cmpd="sng" algn="ctr">
          <a:solidFill>
            <a:schemeClr val="accent4">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9010386" y="967792"/>
        <a:ext cx="451733" cy="618052"/>
      </dsp:txXfrm>
    </dsp:sp>
    <dsp:sp modelId="{533292DA-CB85-49CA-90C7-3B98AC442B77}">
      <dsp:nvSpPr>
        <dsp:cNvPr id="0" name=""/>
        <dsp:cNvSpPr/>
      </dsp:nvSpPr>
      <dsp:spPr>
        <a:xfrm>
          <a:off x="9664489" y="2512734"/>
          <a:ext cx="821331" cy="821331"/>
        </a:xfrm>
        <a:prstGeom prst="downArrow">
          <a:avLst>
            <a:gd name="adj1" fmla="val 55000"/>
            <a:gd name="adj2" fmla="val 45000"/>
          </a:avLst>
        </a:prstGeom>
        <a:solidFill>
          <a:schemeClr val="accent4">
            <a:tint val="40000"/>
            <a:alpha val="90000"/>
            <a:hueOff val="4646247"/>
            <a:satOff val="-45143"/>
            <a:lumOff val="-3806"/>
            <a:alphaOff val="0"/>
          </a:schemeClr>
        </a:solidFill>
        <a:ln w="12700" cap="flat" cmpd="sng" algn="ctr">
          <a:solidFill>
            <a:schemeClr val="accent4">
              <a:tint val="40000"/>
              <a:alpha val="90000"/>
              <a:hueOff val="4646247"/>
              <a:satOff val="-45143"/>
              <a:lumOff val="-3806"/>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9849288" y="2512734"/>
        <a:ext cx="451733" cy="618052"/>
      </dsp:txXfrm>
    </dsp:sp>
    <dsp:sp modelId="{F7BCEDE6-2F44-47EF-B048-376F13FC1F09}">
      <dsp:nvSpPr>
        <dsp:cNvPr id="0" name=""/>
        <dsp:cNvSpPr/>
      </dsp:nvSpPr>
      <dsp:spPr>
        <a:xfrm>
          <a:off x="10429388" y="3954451"/>
          <a:ext cx="821331" cy="821331"/>
        </a:xfrm>
        <a:prstGeom prst="downArrow">
          <a:avLst>
            <a:gd name="adj1" fmla="val 55000"/>
            <a:gd name="adj2" fmla="val 45000"/>
          </a:avLst>
        </a:prstGeom>
        <a:solidFill>
          <a:schemeClr val="accent4">
            <a:tint val="40000"/>
            <a:alpha val="90000"/>
            <a:hueOff val="9292495"/>
            <a:satOff val="-90287"/>
            <a:lumOff val="-7613"/>
            <a:alphaOff val="0"/>
          </a:schemeClr>
        </a:solidFill>
        <a:ln w="12700" cap="flat" cmpd="sng" algn="ctr">
          <a:solidFill>
            <a:schemeClr val="accent4">
              <a:tint val="40000"/>
              <a:alpha val="90000"/>
              <a:hueOff val="9292495"/>
              <a:satOff val="-90287"/>
              <a:lumOff val="-7613"/>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10614187" y="3954451"/>
        <a:ext cx="451733" cy="618052"/>
      </dsp:txXfrm>
    </dsp:sp>
  </dsp:spTree>
</dsp:drawing>
</file>

<file path=ppt/diagrams/layout1.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10.xml><?xml version="1.0" encoding="utf-8"?>
<dgm:layoutDef xmlns:dgm="http://schemas.openxmlformats.org/drawingml/2006/diagram" xmlns:a="http://schemas.openxmlformats.org/drawingml/2006/main" uniqueId="urn:microsoft.com/office/officeart/2005/8/layout/hList2">
  <dgm:title val=""/>
  <dgm:desc val=""/>
  <dgm:catLst>
    <dgm:cat type="list" pri="6000"/>
    <dgm:cat type="relationship" pri="16000"/>
    <dgm:cat type="picture" pri="29000"/>
    <dgm:cat type="pictureconvert" pri="29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dgm:varLst>
    <dgm:choose name="Name0">
      <dgm:if name="Name1" func="var" arg="dir" op="equ" val="norm">
        <dgm:alg type="lin">
          <dgm:param type="linDir" val="fromL"/>
          <dgm:param type="nodeVertAlign" val="t"/>
        </dgm:alg>
      </dgm:if>
      <dgm:else name="Name2">
        <dgm:alg type="lin">
          <dgm:param type="linDir" val="fromR"/>
          <dgm:param type="nodeVertAlign" val="t"/>
        </dgm:alg>
      </dgm:else>
    </dgm:choose>
    <dgm:shape xmlns:r="http://schemas.openxmlformats.org/officeDocument/2006/relationships" r:blip="">
      <dgm:adjLst/>
    </dgm:shape>
    <dgm:presOf/>
    <dgm:constrLst>
      <dgm:constr type="w" for="ch" forName="compositeNode" refType="w"/>
      <dgm:constr type="h" for="ch" forName="compositeNode" refType="h"/>
      <dgm:constr type="w" for="ch" forName="sibTrans" refType="w" refFor="ch" refForName="compositeNode" op="equ" fact="0.2"/>
      <dgm:constr type="h" for="des" forName="childNode" op="equ"/>
      <dgm:constr type="w" for="des" forName="childNode" op="equ"/>
      <dgm:constr type="w" for="des" forName="parentNode" op="equ"/>
      <dgm:constr type="h" for="des" forName="image" op="equ"/>
      <dgm:constr type="w" for="des" forName="image" op="equ"/>
      <dgm:constr type="primFontSz" for="des" forName="parentNode" op="equ" val="65"/>
      <dgm:constr type="primFontSz" for="des" forName="childNode" op="equ" val="65"/>
    </dgm:constrLst>
    <dgm:ruleLst/>
    <dgm:forEach name="Name3" axis="ch" ptType="node">
      <dgm:layoutNode name="compositeNode">
        <dgm:varLst>
          <dgm:bulletEnabled val="1"/>
        </dgm:varLst>
        <dgm:alg type="composite"/>
        <dgm:presOf/>
        <dgm:choose name="Name4">
          <dgm:if name="Name5" func="var" arg="dir" op="equ" val="norm">
            <dgm:constrLst>
              <dgm:constr type="w" for="ch" forName="image" refType="w"/>
              <dgm:constr type="h" for="ch" forName="image" refType="h"/>
              <dgm:constr type="h" for="ch" forName="image" refType="w" refFor="ch" refForName="image" op="lte"/>
              <dgm:constr type="w" for="ch" forName="image" refType="h" refFor="ch" refForName="image" op="lte"/>
              <dgm:constr type="w" for="ch" forName="image" refType="w" op="lte" fact="0.33"/>
              <dgm:constr type="h" for="ch" forName="image" refType="h" op="lte" fact="0.33"/>
              <dgm:constr type="t" for="ch" forName="image"/>
              <dgm:constr type="l" for="ch" forName="image"/>
              <dgm:constr type="w" for="ch" forName="childNode" refType="w" fact="0.85"/>
              <dgm:constr type="h" for="ch" forName="childNode" refType="h" fact="0.78"/>
              <dgm:constr type="t" for="ch" forName="childNode" refType="h" refFor="ch" refForName="image" fact="0.66"/>
              <dgm:constr type="l" for="ch" forName="childNode" refType="w" refFor="ch" refForName="image" fact="0.5"/>
              <dgm:constr type="tMarg" for="ch" forName="childNode" refType="w" refFor="ch" refForName="image" fact="1.25"/>
              <dgm:constr type="t" for="ch" forName="parentNode" refType="h" refFor="ch" refForName="image" fact="0.66"/>
              <dgm:constr type="b" for="ch" forName="parentNode" refType="b" refFor="ch" refForName="childNode"/>
              <dgm:constr type="l" for="ch" forName="parentNode"/>
              <dgm:constr type="r" for="ch" forName="parentNode" refType="l" refFor="ch" refForName="childNode"/>
              <dgm:constr type="rMarg" for="ch" forName="parentNode" refType="w" refFor="ch" refForName="image" fact="1.25"/>
            </dgm:constrLst>
          </dgm:if>
          <dgm:else name="Name6">
            <dgm:constrLst>
              <dgm:constr type="w" for="ch" forName="image" refType="w"/>
              <dgm:constr type="h" for="ch" forName="image" refType="h"/>
              <dgm:constr type="h" for="ch" forName="image" refType="w" refFor="ch" refForName="image" op="lte"/>
              <dgm:constr type="w" for="ch" forName="image" refType="h" refFor="ch" refForName="image" op="lte"/>
              <dgm:constr type="w" for="ch" forName="image" refType="w" op="lte" fact="0.33"/>
              <dgm:constr type="h" for="ch" forName="image" refType="h" op="lte" fact="0.33"/>
              <dgm:constr type="t" for="ch" forName="image"/>
              <dgm:constr type="r" for="ch" forName="image" refType="w"/>
              <dgm:constr type="w" for="ch" forName="childNode" refType="w" fact="0.85"/>
              <dgm:constr type="h" for="ch" forName="childNode" refType="h" fact="0.78"/>
              <dgm:constr type="t" for="ch" forName="childNode" refType="h" refFor="ch" refForName="image" fact="0.66"/>
              <dgm:constr type="r" for="ch" forName="childNode" refType="w"/>
              <dgm:constr type="rOff" for="ch" forName="childNode" refType="w" refFor="ch" refForName="image" fact="-0.5"/>
              <dgm:constr type="tMarg" for="ch" forName="childNode" refType="w" refFor="ch" refForName="image" fact="1.25"/>
              <dgm:constr type="t" for="ch" forName="parentNode" refType="h" refFor="ch" refForName="image" fact="0.66"/>
              <dgm:constr type="b" for="ch" forName="parentNode" refType="b" refFor="ch" refForName="childNode"/>
              <dgm:constr type="r" for="ch" forName="parentNode" refType="w"/>
              <dgm:constr type="l" for="ch" forName="parentNode" refType="r" refFor="ch" refForName="childNode"/>
              <dgm:constr type="lOff" for="ch" forName="parentNode" refType="rOff" refFor="ch" refForName="childNode"/>
              <dgm:constr type="lMarg" for="ch" forName="parentNode" refType="w" refFor="ch" refForName="image" fact="1.25"/>
            </dgm:constrLst>
          </dgm:else>
        </dgm:choose>
        <dgm:ruleLst>
          <dgm:rule type="w" for="ch" forName="childNode" val="NaN" fact="0.4" max="NaN"/>
          <dgm:rule type="h" for="ch" forName="childNode" val="NaN" fact="0.5" max="NaN"/>
        </dgm:ruleLst>
        <dgm:layoutNode name="image" styleLbl="fgImgPlace1">
          <dgm:alg type="sp"/>
          <dgm:shape xmlns:r="http://schemas.openxmlformats.org/officeDocument/2006/relationships" type="rect" r:blip="" zOrderOff="4" blipPhldr="1">
            <dgm:adjLst/>
          </dgm:shape>
          <dgm:presOf/>
          <dgm:constrLst/>
          <dgm:ruleLst/>
        </dgm:layoutNode>
        <dgm:layoutNode name="childNode" styleLbl="node1">
          <dgm:varLst>
            <dgm:bulletEnabled val="1"/>
          </dgm:varLst>
          <dgm:alg type="tx">
            <dgm:param type="stBulletLvl" val="1"/>
          </dgm:alg>
          <dgm:shape xmlns:r="http://schemas.openxmlformats.org/officeDocument/2006/relationships" type="rect" r:blip="" zOrderOff="2">
            <dgm:adjLst/>
          </dgm:shape>
          <dgm:presOf axis="des" ptType="node"/>
          <dgm:constrLst/>
          <dgm:ruleLst>
            <dgm:rule type="primFontSz" val="5" fact="NaN" max="NaN"/>
          </dgm:ruleLst>
        </dgm:layoutNode>
        <dgm:layoutNode name="parentNode" styleLbl="revTx">
          <dgm:varLst>
            <dgm:chMax val="0"/>
            <dgm:bulletEnabled val="1"/>
          </dgm:varLst>
          <dgm:choose name="Name7">
            <dgm:if name="Name8" func="var" arg="dir" op="equ" val="norm">
              <dgm:alg type="tx">
                <dgm:param type="autoTxRot" val="grav"/>
                <dgm:param type="txAnchorVert" val="t"/>
                <dgm:param type="parTxLTRAlign" val="r"/>
                <dgm:param type="parTxRTLAlign" val="r"/>
              </dgm:alg>
              <dgm:shape xmlns:r="http://schemas.openxmlformats.org/officeDocument/2006/relationships" rot="270" type="rect" r:blip="">
                <dgm:adjLst/>
              </dgm:shape>
              <dgm:presOf axis="self"/>
              <dgm:constrLst>
                <dgm:constr type="lMarg"/>
                <dgm:constr type="bMarg"/>
                <dgm:constr type="tMarg"/>
              </dgm:constrLst>
            </dgm:if>
            <dgm:else name="Name9">
              <dgm:alg type="tx">
                <dgm:param type="autoTxRot" val="grav"/>
                <dgm:param type="parTxLTRAlign" val="l"/>
                <dgm:param type="parTxRTLAlign" val="l"/>
              </dgm:alg>
              <dgm:shape xmlns:r="http://schemas.openxmlformats.org/officeDocument/2006/relationships" rot="90" type="rect" r:blip="">
                <dgm:adjLst/>
              </dgm:shape>
              <dgm:presOf axis="self"/>
              <dgm:constrLst>
                <dgm:constr type="rMarg"/>
                <dgm:constr type="bMarg"/>
                <dgm:constr type="tMarg"/>
              </dgm:constrLst>
            </dgm:else>
          </dgm:choose>
          <dgm:ruleLst>
            <dgm:rule type="primFontSz" val="5" fact="NaN" max="NaN"/>
          </dgm:ruleLst>
        </dgm:layoutNode>
      </dgm:layoutNode>
      <dgm:forEach name="Name10" axis="followSib" ptType="sibTrans" cnt="1">
        <dgm:layoutNode name="sibTrans">
          <dgm:alg type="sp"/>
          <dgm:shape xmlns:r="http://schemas.openxmlformats.org/officeDocument/2006/relationships" r:blip="">
            <dgm:adjLst/>
          </dgm:shape>
          <dgm:presOf axis="self"/>
          <dgm:constrLst/>
          <dgm:ruleLst/>
        </dgm:layoutNode>
      </dgm:forEach>
    </dgm:forEach>
  </dgm:layoutNode>
</dgm:layoutDef>
</file>

<file path=ppt/diagrams/layout11.xml><?xml version="1.0" encoding="utf-8"?>
<dgm:layoutDef xmlns:dgm="http://schemas.openxmlformats.org/drawingml/2006/diagram" xmlns:a="http://schemas.openxmlformats.org/drawingml/2006/main" uniqueId="urn:microsoft.com/office/officeart/2005/8/layout/hList2">
  <dgm:title val=""/>
  <dgm:desc val=""/>
  <dgm:catLst>
    <dgm:cat type="list" pri="6000"/>
    <dgm:cat type="relationship" pri="16000"/>
    <dgm:cat type="picture" pri="29000"/>
    <dgm:cat type="pictureconvert" pri="29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dgm:varLst>
    <dgm:choose name="Name0">
      <dgm:if name="Name1" func="var" arg="dir" op="equ" val="norm">
        <dgm:alg type="lin">
          <dgm:param type="linDir" val="fromL"/>
          <dgm:param type="nodeVertAlign" val="t"/>
        </dgm:alg>
      </dgm:if>
      <dgm:else name="Name2">
        <dgm:alg type="lin">
          <dgm:param type="linDir" val="fromR"/>
          <dgm:param type="nodeVertAlign" val="t"/>
        </dgm:alg>
      </dgm:else>
    </dgm:choose>
    <dgm:shape xmlns:r="http://schemas.openxmlformats.org/officeDocument/2006/relationships" r:blip="">
      <dgm:adjLst/>
    </dgm:shape>
    <dgm:presOf/>
    <dgm:constrLst>
      <dgm:constr type="w" for="ch" forName="compositeNode" refType="w"/>
      <dgm:constr type="h" for="ch" forName="compositeNode" refType="h"/>
      <dgm:constr type="w" for="ch" forName="sibTrans" refType="w" refFor="ch" refForName="compositeNode" op="equ" fact="0.2"/>
      <dgm:constr type="h" for="des" forName="childNode" op="equ"/>
      <dgm:constr type="w" for="des" forName="childNode" op="equ"/>
      <dgm:constr type="w" for="des" forName="parentNode" op="equ"/>
      <dgm:constr type="h" for="des" forName="image" op="equ"/>
      <dgm:constr type="w" for="des" forName="image" op="equ"/>
      <dgm:constr type="primFontSz" for="des" forName="parentNode" op="equ" val="65"/>
      <dgm:constr type="primFontSz" for="des" forName="childNode" op="equ" val="65"/>
    </dgm:constrLst>
    <dgm:ruleLst/>
    <dgm:forEach name="Name3" axis="ch" ptType="node">
      <dgm:layoutNode name="compositeNode">
        <dgm:varLst>
          <dgm:bulletEnabled val="1"/>
        </dgm:varLst>
        <dgm:alg type="composite"/>
        <dgm:presOf/>
        <dgm:choose name="Name4">
          <dgm:if name="Name5" func="var" arg="dir" op="equ" val="norm">
            <dgm:constrLst>
              <dgm:constr type="w" for="ch" forName="image" refType="w"/>
              <dgm:constr type="h" for="ch" forName="image" refType="h"/>
              <dgm:constr type="h" for="ch" forName="image" refType="w" refFor="ch" refForName="image" op="lte"/>
              <dgm:constr type="w" for="ch" forName="image" refType="h" refFor="ch" refForName="image" op="lte"/>
              <dgm:constr type="w" for="ch" forName="image" refType="w" op="lte" fact="0.33"/>
              <dgm:constr type="h" for="ch" forName="image" refType="h" op="lte" fact="0.33"/>
              <dgm:constr type="t" for="ch" forName="image"/>
              <dgm:constr type="l" for="ch" forName="image"/>
              <dgm:constr type="w" for="ch" forName="childNode" refType="w" fact="0.85"/>
              <dgm:constr type="h" for="ch" forName="childNode" refType="h" fact="0.78"/>
              <dgm:constr type="t" for="ch" forName="childNode" refType="h" refFor="ch" refForName="image" fact="0.66"/>
              <dgm:constr type="l" for="ch" forName="childNode" refType="w" refFor="ch" refForName="image" fact="0.5"/>
              <dgm:constr type="tMarg" for="ch" forName="childNode" refType="w" refFor="ch" refForName="image" fact="1.25"/>
              <dgm:constr type="t" for="ch" forName="parentNode" refType="h" refFor="ch" refForName="image" fact="0.66"/>
              <dgm:constr type="b" for="ch" forName="parentNode" refType="b" refFor="ch" refForName="childNode"/>
              <dgm:constr type="l" for="ch" forName="parentNode"/>
              <dgm:constr type="r" for="ch" forName="parentNode" refType="l" refFor="ch" refForName="childNode"/>
              <dgm:constr type="rMarg" for="ch" forName="parentNode" refType="w" refFor="ch" refForName="image" fact="1.25"/>
            </dgm:constrLst>
          </dgm:if>
          <dgm:else name="Name6">
            <dgm:constrLst>
              <dgm:constr type="w" for="ch" forName="image" refType="w"/>
              <dgm:constr type="h" for="ch" forName="image" refType="h"/>
              <dgm:constr type="h" for="ch" forName="image" refType="w" refFor="ch" refForName="image" op="lte"/>
              <dgm:constr type="w" for="ch" forName="image" refType="h" refFor="ch" refForName="image" op="lte"/>
              <dgm:constr type="w" for="ch" forName="image" refType="w" op="lte" fact="0.33"/>
              <dgm:constr type="h" for="ch" forName="image" refType="h" op="lte" fact="0.33"/>
              <dgm:constr type="t" for="ch" forName="image"/>
              <dgm:constr type="r" for="ch" forName="image" refType="w"/>
              <dgm:constr type="w" for="ch" forName="childNode" refType="w" fact="0.85"/>
              <dgm:constr type="h" for="ch" forName="childNode" refType="h" fact="0.78"/>
              <dgm:constr type="t" for="ch" forName="childNode" refType="h" refFor="ch" refForName="image" fact="0.66"/>
              <dgm:constr type="r" for="ch" forName="childNode" refType="w"/>
              <dgm:constr type="rOff" for="ch" forName="childNode" refType="w" refFor="ch" refForName="image" fact="-0.5"/>
              <dgm:constr type="tMarg" for="ch" forName="childNode" refType="w" refFor="ch" refForName="image" fact="1.25"/>
              <dgm:constr type="t" for="ch" forName="parentNode" refType="h" refFor="ch" refForName="image" fact="0.66"/>
              <dgm:constr type="b" for="ch" forName="parentNode" refType="b" refFor="ch" refForName="childNode"/>
              <dgm:constr type="r" for="ch" forName="parentNode" refType="w"/>
              <dgm:constr type="l" for="ch" forName="parentNode" refType="r" refFor="ch" refForName="childNode"/>
              <dgm:constr type="lOff" for="ch" forName="parentNode" refType="rOff" refFor="ch" refForName="childNode"/>
              <dgm:constr type="lMarg" for="ch" forName="parentNode" refType="w" refFor="ch" refForName="image" fact="1.25"/>
            </dgm:constrLst>
          </dgm:else>
        </dgm:choose>
        <dgm:ruleLst>
          <dgm:rule type="w" for="ch" forName="childNode" val="NaN" fact="0.4" max="NaN"/>
          <dgm:rule type="h" for="ch" forName="childNode" val="NaN" fact="0.5" max="NaN"/>
        </dgm:ruleLst>
        <dgm:layoutNode name="image" styleLbl="fgImgPlace1">
          <dgm:alg type="sp"/>
          <dgm:shape xmlns:r="http://schemas.openxmlformats.org/officeDocument/2006/relationships" type="rect" r:blip="" zOrderOff="4" blipPhldr="1">
            <dgm:adjLst/>
          </dgm:shape>
          <dgm:presOf/>
          <dgm:constrLst/>
          <dgm:ruleLst/>
        </dgm:layoutNode>
        <dgm:layoutNode name="childNode" styleLbl="node1">
          <dgm:varLst>
            <dgm:bulletEnabled val="1"/>
          </dgm:varLst>
          <dgm:alg type="tx">
            <dgm:param type="stBulletLvl" val="1"/>
          </dgm:alg>
          <dgm:shape xmlns:r="http://schemas.openxmlformats.org/officeDocument/2006/relationships" type="rect" r:blip="" zOrderOff="2">
            <dgm:adjLst/>
          </dgm:shape>
          <dgm:presOf axis="des" ptType="node"/>
          <dgm:constrLst/>
          <dgm:ruleLst>
            <dgm:rule type="primFontSz" val="5" fact="NaN" max="NaN"/>
          </dgm:ruleLst>
        </dgm:layoutNode>
        <dgm:layoutNode name="parentNode" styleLbl="revTx">
          <dgm:varLst>
            <dgm:chMax val="0"/>
            <dgm:bulletEnabled val="1"/>
          </dgm:varLst>
          <dgm:choose name="Name7">
            <dgm:if name="Name8" func="var" arg="dir" op="equ" val="norm">
              <dgm:alg type="tx">
                <dgm:param type="autoTxRot" val="grav"/>
                <dgm:param type="txAnchorVert" val="t"/>
                <dgm:param type="parTxLTRAlign" val="r"/>
                <dgm:param type="parTxRTLAlign" val="r"/>
              </dgm:alg>
              <dgm:shape xmlns:r="http://schemas.openxmlformats.org/officeDocument/2006/relationships" rot="270" type="rect" r:blip="">
                <dgm:adjLst/>
              </dgm:shape>
              <dgm:presOf axis="self"/>
              <dgm:constrLst>
                <dgm:constr type="lMarg"/>
                <dgm:constr type="bMarg"/>
                <dgm:constr type="tMarg"/>
              </dgm:constrLst>
            </dgm:if>
            <dgm:else name="Name9">
              <dgm:alg type="tx">
                <dgm:param type="autoTxRot" val="grav"/>
                <dgm:param type="parTxLTRAlign" val="l"/>
                <dgm:param type="parTxRTLAlign" val="l"/>
              </dgm:alg>
              <dgm:shape xmlns:r="http://schemas.openxmlformats.org/officeDocument/2006/relationships" rot="90" type="rect" r:blip="">
                <dgm:adjLst/>
              </dgm:shape>
              <dgm:presOf axis="self"/>
              <dgm:constrLst>
                <dgm:constr type="rMarg"/>
                <dgm:constr type="bMarg"/>
                <dgm:constr type="tMarg"/>
              </dgm:constrLst>
            </dgm:else>
          </dgm:choose>
          <dgm:ruleLst>
            <dgm:rule type="primFontSz" val="5" fact="NaN" max="NaN"/>
          </dgm:ruleLst>
        </dgm:layoutNode>
      </dgm:layoutNode>
      <dgm:forEach name="Name10" axis="followSib" ptType="sibTrans" cnt="1">
        <dgm:layoutNode name="sibTrans">
          <dgm:alg type="sp"/>
          <dgm:shape xmlns:r="http://schemas.openxmlformats.org/officeDocument/2006/relationships" r:blip="">
            <dgm:adjLst/>
          </dgm:shape>
          <dgm:presOf axis="sel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lProcess2">
  <dgm:title val=""/>
  <dgm:desc val=""/>
  <dgm:catLst>
    <dgm:cat type="list" pri="10000"/>
    <dgm:cat type="relationship" pri="13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useDef="1">
    <dgm:dataModel>
      <dgm:ptLst/>
      <dgm:bg/>
      <dgm:whole/>
    </dgm:dataModel>
  </dgm:styleData>
  <dgm:clrData useDef="1">
    <dgm:dataModel>
      <dgm:ptLst/>
      <dgm:bg/>
      <dgm:whole/>
    </dgm:dataModel>
  </dgm:clrData>
  <dgm:layoutNode name="theList">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forName="aSpace" refType="w" fact="0.075"/>
      <dgm:constr type="h" for="des" forName="aSpace2" refType="h" fact="0.1"/>
      <dgm:constr type="primFontSz" for="des" forName="textNode" op="equ"/>
      <dgm:constr type="primFontSz" for="des" forName="childNode" op="equ"/>
    </dgm:constrLst>
    <dgm:ruleLst/>
    <dgm:forEach name="aNodeForEach" axis="ch" ptType="node">
      <dgm:layoutNode name="compNode">
        <dgm:alg type="composite"/>
        <dgm:shape xmlns:r="http://schemas.openxmlformats.org/officeDocument/2006/relationships" r:blip="">
          <dgm:adjLst/>
        </dgm:shape>
        <dgm:presOf/>
        <dgm:constrLst>
          <dgm:constr type="w" for="ch" forName="aNode" refType="w"/>
          <dgm:constr type="h" for="ch" forName="aNode" refType="h"/>
          <dgm:constr type="w" for="ch" forName="textNode" refType="w"/>
          <dgm:constr type="h" for="ch" forName="textNode" refType="h" fact="0.3"/>
          <dgm:constr type="ctrX" for="ch" forName="textNode" refType="w" fact="0.5"/>
          <dgm:constr type="w" for="ch" forName="compChildNode" refType="w" fact="0.8"/>
          <dgm:constr type="h" for="ch" forName="compChildNode" refType="h" fact="0.65"/>
          <dgm:constr type="t" for="ch" forName="compChildNode" refType="h" fact="0.3"/>
          <dgm:constr type="ctrX" for="ch" forName="compChildNode" refType="w" fact="0.5"/>
        </dgm:constrLst>
        <dgm:ruleLst/>
        <dgm:layoutNode name="aNode" styleLbl="bgShp">
          <dgm:alg type="sp"/>
          <dgm:shape xmlns:r="http://schemas.openxmlformats.org/officeDocument/2006/relationships" type="roundRect" r:blip="">
            <dgm:adjLst>
              <dgm:adj idx="1" val="0.1"/>
            </dgm:adjLst>
          </dgm:shape>
          <dgm:presOf axis="self"/>
          <dgm:constrLst/>
          <dgm:ruleLst/>
        </dgm:layoutNode>
        <dgm:layoutNode name="textNode" styleLbl="bgShp">
          <dgm:alg type="tx"/>
          <dgm:shape xmlns:r="http://schemas.openxmlformats.org/officeDocument/2006/relationships" type="rect" r:blip="" hideGeom="1">
            <dgm:adjLst>
              <dgm:adj idx="1" val="0.1"/>
            </dgm:adjLst>
          </dgm:shape>
          <dgm:presOf axis="self"/>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compChildNode">
          <dgm:alg type="composite"/>
          <dgm:shape xmlns:r="http://schemas.openxmlformats.org/officeDocument/2006/relationships" r:blip="">
            <dgm:adjLst/>
          </dgm:shape>
          <dgm:presOf/>
          <dgm:constrLst>
            <dgm:constr type="w" for="des" forName="childNode" refType="w"/>
            <dgm:constr type="h" for="des" forName="childNode" refType="h"/>
          </dgm:constrLst>
          <dgm:ruleLst/>
          <dgm:layoutNode name="theInnerList">
            <dgm:alg type="lin">
              <dgm:param type="linDir" val="fromT"/>
            </dgm:alg>
            <dgm:shape xmlns:r="http://schemas.openxmlformats.org/officeDocument/2006/relationships" r:blip="">
              <dgm:adjLst/>
            </dgm:shape>
            <dgm:presOf/>
            <dgm:constrLst/>
            <dgm:ruleLst/>
            <dgm:forEach name="childNodeForEach" axis="ch" ptType="node">
              <dgm:layoutNode name="child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tMarg" refType="primFontSz" fact="0.15"/>
                  <dgm:constr type="bMarg" refType="primFontSz" fact="0.15"/>
                  <dgm:constr type="lMarg" refType="primFontSz" fact="0.2"/>
                  <dgm:constr type="rMarg" refType="primFontSz" fact="0.2"/>
                </dgm:constrLst>
                <dgm:ruleLst>
                  <dgm:rule type="primFontSz" val="5" fact="NaN" max="NaN"/>
                </dgm:ruleLst>
              </dgm:layoutNode>
              <dgm:choose name="Name3">
                <dgm:if name="Name4" axis="self" ptType="node" func="revPos" op="equ" val="1"/>
                <dgm:else name="Name5">
                  <dgm:layoutNode name="aSpace2">
                    <dgm:alg type="sp"/>
                    <dgm:shape xmlns:r="http://schemas.openxmlformats.org/officeDocument/2006/relationships" r:blip="">
                      <dgm:adjLst/>
                    </dgm:shape>
                    <dgm:presOf/>
                    <dgm:constrLst/>
                    <dgm:ruleLst/>
                  </dgm:layoutNode>
                </dgm:else>
              </dgm:choose>
            </dgm:forEach>
          </dgm:layoutNode>
        </dgm:layoutNode>
      </dgm:layoutNode>
      <dgm:choose name="Name6">
        <dgm:if name="Name7" axis="self" ptType="node" func="revPos" op="equ" val="1"/>
        <dgm:else name="Name8">
          <dgm:layoutNode name="aSpace">
            <dgm:alg type="sp"/>
            <dgm:shape xmlns:r="http://schemas.openxmlformats.org/officeDocument/2006/relationships" r:blip="">
              <dgm:adjLst/>
            </dgm:shape>
            <dgm:presOf/>
            <dgm:constrLst/>
            <dgm:ruleLst/>
          </dgm:layoutNod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lProcess2">
  <dgm:title val=""/>
  <dgm:desc val=""/>
  <dgm:catLst>
    <dgm:cat type="list" pri="10000"/>
    <dgm:cat type="relationship" pri="13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useDef="1">
    <dgm:dataModel>
      <dgm:ptLst/>
      <dgm:bg/>
      <dgm:whole/>
    </dgm:dataModel>
  </dgm:styleData>
  <dgm:clrData useDef="1">
    <dgm:dataModel>
      <dgm:ptLst/>
      <dgm:bg/>
      <dgm:whole/>
    </dgm:dataModel>
  </dgm:clrData>
  <dgm:layoutNode name="theList">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forName="aSpace" refType="w" fact="0.075"/>
      <dgm:constr type="h" for="des" forName="aSpace2" refType="h" fact="0.1"/>
      <dgm:constr type="primFontSz" for="des" forName="textNode" op="equ"/>
      <dgm:constr type="primFontSz" for="des" forName="childNode" op="equ"/>
    </dgm:constrLst>
    <dgm:ruleLst/>
    <dgm:forEach name="aNodeForEach" axis="ch" ptType="node">
      <dgm:layoutNode name="compNode">
        <dgm:alg type="composite"/>
        <dgm:shape xmlns:r="http://schemas.openxmlformats.org/officeDocument/2006/relationships" r:blip="">
          <dgm:adjLst/>
        </dgm:shape>
        <dgm:presOf/>
        <dgm:constrLst>
          <dgm:constr type="w" for="ch" forName="aNode" refType="w"/>
          <dgm:constr type="h" for="ch" forName="aNode" refType="h"/>
          <dgm:constr type="w" for="ch" forName="textNode" refType="w"/>
          <dgm:constr type="h" for="ch" forName="textNode" refType="h" fact="0.3"/>
          <dgm:constr type="ctrX" for="ch" forName="textNode" refType="w" fact="0.5"/>
          <dgm:constr type="w" for="ch" forName="compChildNode" refType="w" fact="0.8"/>
          <dgm:constr type="h" for="ch" forName="compChildNode" refType="h" fact="0.65"/>
          <dgm:constr type="t" for="ch" forName="compChildNode" refType="h" fact="0.3"/>
          <dgm:constr type="ctrX" for="ch" forName="compChildNode" refType="w" fact="0.5"/>
        </dgm:constrLst>
        <dgm:ruleLst/>
        <dgm:layoutNode name="aNode" styleLbl="bgShp">
          <dgm:alg type="sp"/>
          <dgm:shape xmlns:r="http://schemas.openxmlformats.org/officeDocument/2006/relationships" type="roundRect" r:blip="">
            <dgm:adjLst>
              <dgm:adj idx="1" val="0.1"/>
            </dgm:adjLst>
          </dgm:shape>
          <dgm:presOf axis="self"/>
          <dgm:constrLst/>
          <dgm:ruleLst/>
        </dgm:layoutNode>
        <dgm:layoutNode name="textNode" styleLbl="bgShp">
          <dgm:alg type="tx"/>
          <dgm:shape xmlns:r="http://schemas.openxmlformats.org/officeDocument/2006/relationships" type="rect" r:blip="" hideGeom="1">
            <dgm:adjLst>
              <dgm:adj idx="1" val="0.1"/>
            </dgm:adjLst>
          </dgm:shape>
          <dgm:presOf axis="self"/>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compChildNode">
          <dgm:alg type="composite"/>
          <dgm:shape xmlns:r="http://schemas.openxmlformats.org/officeDocument/2006/relationships" r:blip="">
            <dgm:adjLst/>
          </dgm:shape>
          <dgm:presOf/>
          <dgm:constrLst>
            <dgm:constr type="w" for="des" forName="childNode" refType="w"/>
            <dgm:constr type="h" for="des" forName="childNode" refType="h"/>
          </dgm:constrLst>
          <dgm:ruleLst/>
          <dgm:layoutNode name="theInnerList">
            <dgm:alg type="lin">
              <dgm:param type="linDir" val="fromT"/>
            </dgm:alg>
            <dgm:shape xmlns:r="http://schemas.openxmlformats.org/officeDocument/2006/relationships" r:blip="">
              <dgm:adjLst/>
            </dgm:shape>
            <dgm:presOf/>
            <dgm:constrLst/>
            <dgm:ruleLst/>
            <dgm:forEach name="childNodeForEach" axis="ch" ptType="node">
              <dgm:layoutNode name="child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tMarg" refType="primFontSz" fact="0.15"/>
                  <dgm:constr type="bMarg" refType="primFontSz" fact="0.15"/>
                  <dgm:constr type="lMarg" refType="primFontSz" fact="0.2"/>
                  <dgm:constr type="rMarg" refType="primFontSz" fact="0.2"/>
                </dgm:constrLst>
                <dgm:ruleLst>
                  <dgm:rule type="primFontSz" val="5" fact="NaN" max="NaN"/>
                </dgm:ruleLst>
              </dgm:layoutNode>
              <dgm:choose name="Name3">
                <dgm:if name="Name4" axis="self" ptType="node" func="revPos" op="equ" val="1"/>
                <dgm:else name="Name5">
                  <dgm:layoutNode name="aSpace2">
                    <dgm:alg type="sp"/>
                    <dgm:shape xmlns:r="http://schemas.openxmlformats.org/officeDocument/2006/relationships" r:blip="">
                      <dgm:adjLst/>
                    </dgm:shape>
                    <dgm:presOf/>
                    <dgm:constrLst/>
                    <dgm:ruleLst/>
                  </dgm:layoutNode>
                </dgm:else>
              </dgm:choose>
            </dgm:forEach>
          </dgm:layoutNode>
        </dgm:layoutNode>
      </dgm:layoutNode>
      <dgm:choose name="Name6">
        <dgm:if name="Name7" axis="self" ptType="node" func="revPos" op="equ" val="1"/>
        <dgm:else name="Name8">
          <dgm:layoutNode name="aSpace">
            <dgm:alg type="sp"/>
            <dgm:shape xmlns:r="http://schemas.openxmlformats.org/officeDocument/2006/relationships" r:blip="">
              <dgm:adjLst/>
            </dgm:shape>
            <dgm:presOf/>
            <dgm:constrLst/>
            <dgm:ruleLst/>
          </dgm:layoutNod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9.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3A939EFE-0303-44F6-9A16-FD3B5E015DB1}" type="datetimeFigureOut">
              <a:rPr lang="en-GB" smtClean="0"/>
              <a:t>26/10/2023</a:t>
            </a:fld>
            <a:endParaRPr lang="en-GB"/>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C4F04766-77AF-4EBE-9704-229FD5F6AD6A}" type="slidenum">
              <a:rPr lang="en-GB" smtClean="0"/>
              <a:t>‹#›</a:t>
            </a:fld>
            <a:endParaRPr lang="en-GB"/>
          </a:p>
        </p:txBody>
      </p:sp>
    </p:spTree>
    <p:extLst>
      <p:ext uri="{BB962C8B-B14F-4D97-AF65-F5344CB8AC3E}">
        <p14:creationId xmlns:p14="http://schemas.microsoft.com/office/powerpoint/2010/main" val="378898812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3B926D1-0013-4A80-B64E-9D824EE65210}" type="datetimeFigureOut">
              <a:rPr lang="en-GB" smtClean="0"/>
              <a:t>26/10/2023</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9CF2995-AB43-4B7C-B8CD-9DC7C3692A9C}" type="slidenum">
              <a:rPr lang="en-GB" smtClean="0"/>
              <a:t>‹#›</a:t>
            </a:fld>
            <a:endParaRPr lang="en-GB"/>
          </a:p>
        </p:txBody>
      </p:sp>
    </p:spTree>
    <p:extLst>
      <p:ext uri="{BB962C8B-B14F-4D97-AF65-F5344CB8AC3E}">
        <p14:creationId xmlns:p14="http://schemas.microsoft.com/office/powerpoint/2010/main" val="1460784660"/>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59CF2995-AB43-4B7C-B8CD-9DC7C3692A9C}" type="slidenum">
              <a:rPr lang="en-GB" smtClean="0"/>
              <a:t>1</a:t>
            </a:fld>
            <a:endParaRPr lang="en-GB" dirty="0"/>
          </a:p>
        </p:txBody>
      </p:sp>
    </p:spTree>
    <p:extLst>
      <p:ext uri="{BB962C8B-B14F-4D97-AF65-F5344CB8AC3E}">
        <p14:creationId xmlns:p14="http://schemas.microsoft.com/office/powerpoint/2010/main" val="263849603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5"/>
          </p:nvPr>
        </p:nvSpPr>
        <p:spPr/>
        <p:txBody>
          <a:bodyPr/>
          <a:lstStyle/>
          <a:p>
            <a:fld id="{59CF2995-AB43-4B7C-B8CD-9DC7C3692A9C}" type="slidenum">
              <a:rPr lang="en-GB" smtClean="0"/>
              <a:t>18</a:t>
            </a:fld>
            <a:endParaRPr lang="en-GB"/>
          </a:p>
        </p:txBody>
      </p:sp>
    </p:spTree>
    <p:extLst>
      <p:ext uri="{BB962C8B-B14F-4D97-AF65-F5344CB8AC3E}">
        <p14:creationId xmlns:p14="http://schemas.microsoft.com/office/powerpoint/2010/main" val="241007554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en-IE" noProof="0" dirty="0"/>
          </a:p>
        </p:txBody>
      </p:sp>
      <p:sp>
        <p:nvSpPr>
          <p:cNvPr id="4" name="Slide Number Placeholder 3"/>
          <p:cNvSpPr>
            <a:spLocks noGrp="1"/>
          </p:cNvSpPr>
          <p:nvPr>
            <p:ph type="sldNum" sz="quarter" idx="5"/>
          </p:nvPr>
        </p:nvSpPr>
        <p:spPr/>
        <p:txBody>
          <a:bodyPr/>
          <a:lstStyle/>
          <a:p>
            <a:fld id="{59CF2995-AB43-4B7C-B8CD-9DC7C3692A9C}" type="slidenum">
              <a:rPr lang="en-GB" smtClean="0"/>
              <a:t>19</a:t>
            </a:fld>
            <a:endParaRPr lang="en-GB"/>
          </a:p>
        </p:txBody>
      </p:sp>
    </p:spTree>
    <p:extLst>
      <p:ext uri="{BB962C8B-B14F-4D97-AF65-F5344CB8AC3E}">
        <p14:creationId xmlns:p14="http://schemas.microsoft.com/office/powerpoint/2010/main" val="296198408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5"/>
          </p:nvPr>
        </p:nvSpPr>
        <p:spPr/>
        <p:txBody>
          <a:bodyPr/>
          <a:lstStyle/>
          <a:p>
            <a:fld id="{59CF2995-AB43-4B7C-B8CD-9DC7C3692A9C}" type="slidenum">
              <a:rPr lang="en-GB" smtClean="0"/>
              <a:t>20</a:t>
            </a:fld>
            <a:endParaRPr lang="en-GB"/>
          </a:p>
        </p:txBody>
      </p:sp>
    </p:spTree>
    <p:extLst>
      <p:ext uri="{BB962C8B-B14F-4D97-AF65-F5344CB8AC3E}">
        <p14:creationId xmlns:p14="http://schemas.microsoft.com/office/powerpoint/2010/main" val="35994319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a:p>
        </p:txBody>
      </p:sp>
      <p:sp>
        <p:nvSpPr>
          <p:cNvPr id="4" name="Slide Number Placeholder 3"/>
          <p:cNvSpPr>
            <a:spLocks noGrp="1"/>
          </p:cNvSpPr>
          <p:nvPr>
            <p:ph type="sldNum" sz="quarter" idx="5"/>
          </p:nvPr>
        </p:nvSpPr>
        <p:spPr/>
        <p:txBody>
          <a:bodyPr/>
          <a:lstStyle/>
          <a:p>
            <a:fld id="{59CF2995-AB43-4B7C-B8CD-9DC7C3692A9C}" type="slidenum">
              <a:rPr lang="en-GB" smtClean="0"/>
              <a:t>26</a:t>
            </a:fld>
            <a:endParaRPr lang="en-GB"/>
          </a:p>
        </p:txBody>
      </p:sp>
    </p:spTree>
    <p:extLst>
      <p:ext uri="{BB962C8B-B14F-4D97-AF65-F5344CB8AC3E}">
        <p14:creationId xmlns:p14="http://schemas.microsoft.com/office/powerpoint/2010/main" val="12537429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b="0" noProof="0" dirty="0"/>
          </a:p>
        </p:txBody>
      </p:sp>
      <p:sp>
        <p:nvSpPr>
          <p:cNvPr id="4" name="Slide Number Placeholder 3"/>
          <p:cNvSpPr>
            <a:spLocks noGrp="1"/>
          </p:cNvSpPr>
          <p:nvPr>
            <p:ph type="sldNum" sz="quarter" idx="5"/>
          </p:nvPr>
        </p:nvSpPr>
        <p:spPr/>
        <p:txBody>
          <a:bodyPr/>
          <a:lstStyle/>
          <a:p>
            <a:fld id="{59CF2995-AB43-4B7C-B8CD-9DC7C3692A9C}" type="slidenum">
              <a:rPr lang="en-GB" smtClean="0"/>
              <a:t>6</a:t>
            </a:fld>
            <a:endParaRPr lang="en-GB"/>
          </a:p>
        </p:txBody>
      </p:sp>
    </p:spTree>
    <p:extLst>
      <p:ext uri="{BB962C8B-B14F-4D97-AF65-F5344CB8AC3E}">
        <p14:creationId xmlns:p14="http://schemas.microsoft.com/office/powerpoint/2010/main" val="87266541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9CF2995-AB43-4B7C-B8CD-9DC7C3692A9C}"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en-GB"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7790052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9CF2995-AB43-4B7C-B8CD-9DC7C3692A9C}"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0" lang="en-GB"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22894544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b="0" noProof="0" dirty="0"/>
          </a:p>
        </p:txBody>
      </p:sp>
      <p:sp>
        <p:nvSpPr>
          <p:cNvPr id="4" name="Slide Number Placeholder 3"/>
          <p:cNvSpPr>
            <a:spLocks noGrp="1"/>
          </p:cNvSpPr>
          <p:nvPr>
            <p:ph type="sldNum" sz="quarter" idx="5"/>
          </p:nvPr>
        </p:nvSpPr>
        <p:spPr/>
        <p:txBody>
          <a:bodyPr/>
          <a:lstStyle/>
          <a:p>
            <a:fld id="{59CF2995-AB43-4B7C-B8CD-9DC7C3692A9C}" type="slidenum">
              <a:rPr lang="en-GB" smtClean="0"/>
              <a:t>13</a:t>
            </a:fld>
            <a:endParaRPr lang="en-GB"/>
          </a:p>
        </p:txBody>
      </p:sp>
    </p:spTree>
    <p:extLst>
      <p:ext uri="{BB962C8B-B14F-4D97-AF65-F5344CB8AC3E}">
        <p14:creationId xmlns:p14="http://schemas.microsoft.com/office/powerpoint/2010/main" val="167875826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5"/>
          </p:nvPr>
        </p:nvSpPr>
        <p:spPr/>
        <p:txBody>
          <a:bodyPr/>
          <a:lstStyle/>
          <a:p>
            <a:fld id="{59CF2995-AB43-4B7C-B8CD-9DC7C3692A9C}" type="slidenum">
              <a:rPr lang="en-GB" smtClean="0"/>
              <a:t>14</a:t>
            </a:fld>
            <a:endParaRPr lang="en-GB"/>
          </a:p>
        </p:txBody>
      </p:sp>
    </p:spTree>
    <p:extLst>
      <p:ext uri="{BB962C8B-B14F-4D97-AF65-F5344CB8AC3E}">
        <p14:creationId xmlns:p14="http://schemas.microsoft.com/office/powerpoint/2010/main" val="234391368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b="0" noProof="0" dirty="0"/>
          </a:p>
        </p:txBody>
      </p:sp>
      <p:sp>
        <p:nvSpPr>
          <p:cNvPr id="4" name="Slide Number Placeholder 3"/>
          <p:cNvSpPr>
            <a:spLocks noGrp="1"/>
          </p:cNvSpPr>
          <p:nvPr>
            <p:ph type="sldNum" sz="quarter" idx="5"/>
          </p:nvPr>
        </p:nvSpPr>
        <p:spPr/>
        <p:txBody>
          <a:bodyPr/>
          <a:lstStyle/>
          <a:p>
            <a:fld id="{59CF2995-AB43-4B7C-B8CD-9DC7C3692A9C}" type="slidenum">
              <a:rPr lang="en-GB" smtClean="0"/>
              <a:t>15</a:t>
            </a:fld>
            <a:endParaRPr lang="en-GB"/>
          </a:p>
        </p:txBody>
      </p:sp>
    </p:spTree>
    <p:extLst>
      <p:ext uri="{BB962C8B-B14F-4D97-AF65-F5344CB8AC3E}">
        <p14:creationId xmlns:p14="http://schemas.microsoft.com/office/powerpoint/2010/main" val="243346799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br>
              <a:rPr lang="fr-BE" b="1" dirty="0"/>
            </a:br>
            <a:endParaRPr lang="en-IE" b="0" noProof="0" dirty="0"/>
          </a:p>
        </p:txBody>
      </p:sp>
      <p:sp>
        <p:nvSpPr>
          <p:cNvPr id="4" name="Slide Number Placeholder 3"/>
          <p:cNvSpPr>
            <a:spLocks noGrp="1"/>
          </p:cNvSpPr>
          <p:nvPr>
            <p:ph type="sldNum" sz="quarter" idx="5"/>
          </p:nvPr>
        </p:nvSpPr>
        <p:spPr/>
        <p:txBody>
          <a:bodyPr/>
          <a:lstStyle/>
          <a:p>
            <a:fld id="{59CF2995-AB43-4B7C-B8CD-9DC7C3692A9C}" type="slidenum">
              <a:rPr lang="en-GB" smtClean="0"/>
              <a:t>16</a:t>
            </a:fld>
            <a:endParaRPr lang="en-GB"/>
          </a:p>
        </p:txBody>
      </p:sp>
    </p:spTree>
    <p:extLst>
      <p:ext uri="{BB962C8B-B14F-4D97-AF65-F5344CB8AC3E}">
        <p14:creationId xmlns:p14="http://schemas.microsoft.com/office/powerpoint/2010/main" val="219670088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b="0" noProof="0" dirty="0"/>
          </a:p>
        </p:txBody>
      </p:sp>
      <p:sp>
        <p:nvSpPr>
          <p:cNvPr id="4" name="Slide Number Placeholder 3"/>
          <p:cNvSpPr>
            <a:spLocks noGrp="1"/>
          </p:cNvSpPr>
          <p:nvPr>
            <p:ph type="sldNum" sz="quarter" idx="5"/>
          </p:nvPr>
        </p:nvSpPr>
        <p:spPr/>
        <p:txBody>
          <a:bodyPr/>
          <a:lstStyle/>
          <a:p>
            <a:fld id="{59CF2995-AB43-4B7C-B8CD-9DC7C3692A9C}" type="slidenum">
              <a:rPr lang="en-GB" smtClean="0"/>
              <a:t>17</a:t>
            </a:fld>
            <a:endParaRPr lang="en-GB"/>
          </a:p>
        </p:txBody>
      </p:sp>
    </p:spTree>
    <p:extLst>
      <p:ext uri="{BB962C8B-B14F-4D97-AF65-F5344CB8AC3E}">
        <p14:creationId xmlns:p14="http://schemas.microsoft.com/office/powerpoint/2010/main" val="16491123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jpeg"/><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5.jpeg"/><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825625"/>
            <a:ext cx="10905699" cy="3881904"/>
          </a:xfrm>
        </p:spPr>
        <p:txBody>
          <a:bodyPr>
            <a:noAutofit/>
          </a:bodyPr>
          <a:lstStyle>
            <a:lvl1pPr>
              <a:lnSpc>
                <a:spcPct val="100000"/>
              </a:lnSpc>
              <a:spcBef>
                <a:spcPts val="0"/>
              </a:spcBef>
              <a:spcAft>
                <a:spcPts val="1800"/>
              </a:spcAft>
              <a:defRPr/>
            </a:lvl1pPr>
            <a:lvl2pPr>
              <a:lnSpc>
                <a:spcPct val="100000"/>
              </a:lnSpc>
              <a:spcAft>
                <a:spcPts val="1800"/>
              </a:spcAft>
              <a:defRPr/>
            </a:lvl2pPr>
            <a:lvl3pPr>
              <a:lnSpc>
                <a:spcPct val="100000"/>
              </a:lnSpc>
              <a:spcAft>
                <a:spcPts val="1800"/>
              </a:spcAft>
              <a:defRPr/>
            </a:lvl3pPr>
            <a:lvl4pPr>
              <a:lnSpc>
                <a:spcPct val="100000"/>
              </a:lnSpc>
              <a:spcAft>
                <a:spcPts val="1800"/>
              </a:spcAft>
              <a:defRPr/>
            </a:lvl4pPr>
            <a:lvl5pPr>
              <a:lnSpc>
                <a:spcPct val="100000"/>
              </a:lnSpc>
              <a:spcAft>
                <a:spcPts val="1800"/>
              </a:spcAft>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6" name="Slide Number Placeholder 5"/>
          <p:cNvSpPr>
            <a:spLocks noGrp="1"/>
          </p:cNvSpPr>
          <p:nvPr>
            <p:ph type="sldNum" sz="quarter" idx="12"/>
          </p:nvPr>
        </p:nvSpPr>
        <p:spPr/>
        <p:txBody>
          <a:bodyPr>
            <a:noAutofit/>
          </a:bodyPr>
          <a:lstStyle/>
          <a:p>
            <a:fld id="{F46C79FD-C571-418B-AB0F-5EE936C85276}" type="slidenum">
              <a:rPr lang="en-GB" smtClean="0"/>
              <a:t>‹#›</a:t>
            </a:fld>
            <a:endParaRPr lang="en-GB" dirty="0"/>
          </a:p>
        </p:txBody>
      </p:sp>
      <p:cxnSp>
        <p:nvCxnSpPr>
          <p:cNvPr id="7" name="Straight Connector 6"/>
          <p:cNvCxnSpPr/>
          <p:nvPr userDrawn="1"/>
        </p:nvCxnSpPr>
        <p:spPr>
          <a:xfrm flipH="1">
            <a:off x="838201" y="0"/>
            <a:ext cx="1" cy="1276357"/>
          </a:xfrm>
          <a:prstGeom prst="line">
            <a:avLst/>
          </a:prstGeom>
          <a:ln w="28575">
            <a:solidFill>
              <a:schemeClr val="accent5"/>
            </a:solidFill>
          </a:ln>
        </p:spPr>
        <p:style>
          <a:lnRef idx="1">
            <a:schemeClr val="accent1"/>
          </a:lnRef>
          <a:fillRef idx="0">
            <a:schemeClr val="accent1"/>
          </a:fillRef>
          <a:effectRef idx="0">
            <a:schemeClr val="accent1"/>
          </a:effectRef>
          <a:fontRef idx="minor">
            <a:schemeClr val="tx1"/>
          </a:fontRef>
        </p:style>
      </p:cxnSp>
      <p:sp>
        <p:nvSpPr>
          <p:cNvPr id="9" name="Title Placeholder 1"/>
          <p:cNvSpPr>
            <a:spLocks noGrp="1"/>
          </p:cNvSpPr>
          <p:nvPr>
            <p:ph type="title"/>
          </p:nvPr>
        </p:nvSpPr>
        <p:spPr>
          <a:xfrm>
            <a:off x="970723" y="482860"/>
            <a:ext cx="10515600" cy="782357"/>
          </a:xfrm>
          <a:prstGeom prst="rect">
            <a:avLst/>
          </a:prstGeom>
        </p:spPr>
        <p:txBody>
          <a:bodyPr vert="horz" lIns="91440" tIns="45720" rIns="91440" bIns="0" rtlCol="0" anchor="b" anchorCtr="0">
            <a:noAutofit/>
          </a:bodyPr>
          <a:lstStyle/>
          <a:p>
            <a:r>
              <a:rPr lang="en-US"/>
              <a:t>Click to edit Master title style</a:t>
            </a:r>
            <a:endParaRPr lang="en-GB" dirty="0"/>
          </a:p>
        </p:txBody>
      </p:sp>
    </p:spTree>
    <p:extLst>
      <p:ext uri="{BB962C8B-B14F-4D97-AF65-F5344CB8AC3E}">
        <p14:creationId xmlns:p14="http://schemas.microsoft.com/office/powerpoint/2010/main" val="8756519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Last slide (option 1)">
    <p:spTree>
      <p:nvGrpSpPr>
        <p:cNvPr id="1" name=""/>
        <p:cNvGrpSpPr/>
        <p:nvPr/>
      </p:nvGrpSpPr>
      <p:grpSpPr>
        <a:xfrm>
          <a:off x="0" y="0"/>
          <a:ext cx="0" cy="0"/>
          <a:chOff x="0" y="0"/>
          <a:chExt cx="0" cy="0"/>
        </a:xfrm>
      </p:grpSpPr>
      <p:sp>
        <p:nvSpPr>
          <p:cNvPr id="7" name="Rectangle 6"/>
          <p:cNvSpPr/>
          <p:nvPr userDrawn="1"/>
        </p:nvSpPr>
        <p:spPr>
          <a:xfrm>
            <a:off x="0" y="2"/>
            <a:ext cx="12192000" cy="3428999"/>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sz="900"/>
          </a:p>
        </p:txBody>
      </p:sp>
      <p:sp>
        <p:nvSpPr>
          <p:cNvPr id="6" name="Slide Number Placeholder 5"/>
          <p:cNvSpPr>
            <a:spLocks noGrp="1"/>
          </p:cNvSpPr>
          <p:nvPr>
            <p:ph type="sldNum" sz="quarter" idx="12"/>
          </p:nvPr>
        </p:nvSpPr>
        <p:spPr/>
        <p:txBody>
          <a:bodyPr>
            <a:noAutofit/>
          </a:bodyPr>
          <a:lstStyle/>
          <a:p>
            <a:fld id="{F46C79FD-C571-418B-AB0F-5EE936C85276}" type="slidenum">
              <a:rPr lang="en-GB" smtClean="0"/>
              <a:t>‹#›</a:t>
            </a:fld>
            <a:endParaRPr lang="en-GB"/>
          </a:p>
        </p:txBody>
      </p:sp>
      <p:sp>
        <p:nvSpPr>
          <p:cNvPr id="11" name="Title 1"/>
          <p:cNvSpPr>
            <a:spLocks noGrp="1"/>
          </p:cNvSpPr>
          <p:nvPr>
            <p:ph type="ctrTitle"/>
          </p:nvPr>
        </p:nvSpPr>
        <p:spPr>
          <a:xfrm>
            <a:off x="1077014" y="1122363"/>
            <a:ext cx="10156297" cy="1240348"/>
          </a:xfrm>
        </p:spPr>
        <p:txBody>
          <a:bodyPr anchor="b">
            <a:noAutofit/>
          </a:bodyPr>
          <a:lstStyle>
            <a:lvl1pPr algn="l">
              <a:defRPr sz="4500">
                <a:solidFill>
                  <a:schemeClr val="tx2"/>
                </a:solidFill>
              </a:defRPr>
            </a:lvl1pPr>
          </a:lstStyle>
          <a:p>
            <a:r>
              <a:rPr lang="en-US"/>
              <a:t>Click to edit Master title style</a:t>
            </a:r>
            <a:endParaRPr lang="en-GB" dirty="0"/>
          </a:p>
        </p:txBody>
      </p:sp>
      <p:cxnSp>
        <p:nvCxnSpPr>
          <p:cNvPr id="13" name="Straight Connector 12"/>
          <p:cNvCxnSpPr/>
          <p:nvPr userDrawn="1"/>
        </p:nvCxnSpPr>
        <p:spPr>
          <a:xfrm>
            <a:off x="838200" y="2"/>
            <a:ext cx="0" cy="2362711"/>
          </a:xfrm>
          <a:prstGeom prst="line">
            <a:avLst/>
          </a:prstGeom>
          <a:ln w="28575">
            <a:solidFill>
              <a:schemeClr val="tx2"/>
            </a:solidFill>
          </a:ln>
        </p:spPr>
        <p:style>
          <a:lnRef idx="1">
            <a:schemeClr val="accent1"/>
          </a:lnRef>
          <a:fillRef idx="0">
            <a:schemeClr val="accent1"/>
          </a:fillRef>
          <a:effectRef idx="0">
            <a:schemeClr val="accent1"/>
          </a:effectRef>
          <a:fontRef idx="minor">
            <a:schemeClr val="tx1"/>
          </a:fontRef>
        </p:style>
      </p:cxnSp>
      <p:sp>
        <p:nvSpPr>
          <p:cNvPr id="14" name="Subtitle 2"/>
          <p:cNvSpPr>
            <a:spLocks noGrp="1"/>
          </p:cNvSpPr>
          <p:nvPr>
            <p:ph type="subTitle" idx="1"/>
          </p:nvPr>
        </p:nvSpPr>
        <p:spPr>
          <a:xfrm>
            <a:off x="838202" y="4160828"/>
            <a:ext cx="10889439" cy="1620145"/>
          </a:xfrm>
        </p:spPr>
        <p:txBody>
          <a:bodyPr>
            <a:noAutofit/>
          </a:bodyPr>
          <a:lstStyle>
            <a:lvl1pPr marL="0" indent="0" algn="l">
              <a:buNone/>
              <a:defRPr sz="1050">
                <a:solidFill>
                  <a:schemeClr val="bg1">
                    <a:lumMod val="50000"/>
                  </a:schemeClr>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GB" dirty="0"/>
          </a:p>
        </p:txBody>
      </p:sp>
    </p:spTree>
    <p:extLst>
      <p:ext uri="{BB962C8B-B14F-4D97-AF65-F5344CB8AC3E}">
        <p14:creationId xmlns:p14="http://schemas.microsoft.com/office/powerpoint/2010/main" val="2907543543"/>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Last slide (option 2)">
    <p:spTree>
      <p:nvGrpSpPr>
        <p:cNvPr id="1" name=""/>
        <p:cNvGrpSpPr/>
        <p:nvPr/>
      </p:nvGrpSpPr>
      <p:grpSpPr>
        <a:xfrm>
          <a:off x="0" y="0"/>
          <a:ext cx="0" cy="0"/>
          <a:chOff x="0" y="0"/>
          <a:chExt cx="0" cy="0"/>
        </a:xfrm>
      </p:grpSpPr>
      <p:sp>
        <p:nvSpPr>
          <p:cNvPr id="7" name="Rectangle 6"/>
          <p:cNvSpPr/>
          <p:nvPr userDrawn="1"/>
        </p:nvSpPr>
        <p:spPr>
          <a:xfrm>
            <a:off x="0" y="2"/>
            <a:ext cx="12192000" cy="3428999"/>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sz="900"/>
          </a:p>
        </p:txBody>
      </p:sp>
      <p:sp>
        <p:nvSpPr>
          <p:cNvPr id="6" name="Slide Number Placeholder 5"/>
          <p:cNvSpPr>
            <a:spLocks noGrp="1"/>
          </p:cNvSpPr>
          <p:nvPr>
            <p:ph type="sldNum" sz="quarter" idx="12"/>
          </p:nvPr>
        </p:nvSpPr>
        <p:spPr/>
        <p:txBody>
          <a:bodyPr>
            <a:noAutofit/>
          </a:bodyPr>
          <a:lstStyle/>
          <a:p>
            <a:fld id="{F46C79FD-C571-418B-AB0F-5EE936C85276}" type="slidenum">
              <a:rPr lang="en-GB" smtClean="0"/>
              <a:t>‹#›</a:t>
            </a:fld>
            <a:endParaRPr lang="en-GB"/>
          </a:p>
        </p:txBody>
      </p:sp>
      <p:sp>
        <p:nvSpPr>
          <p:cNvPr id="11" name="Title 1"/>
          <p:cNvSpPr>
            <a:spLocks noGrp="1"/>
          </p:cNvSpPr>
          <p:nvPr>
            <p:ph type="ctrTitle"/>
          </p:nvPr>
        </p:nvSpPr>
        <p:spPr>
          <a:xfrm>
            <a:off x="1077014" y="1122363"/>
            <a:ext cx="10156297" cy="1240348"/>
          </a:xfrm>
        </p:spPr>
        <p:txBody>
          <a:bodyPr anchor="b">
            <a:noAutofit/>
          </a:bodyPr>
          <a:lstStyle>
            <a:lvl1pPr algn="l">
              <a:defRPr sz="4500">
                <a:solidFill>
                  <a:schemeClr val="accent5"/>
                </a:solidFill>
              </a:defRPr>
            </a:lvl1pPr>
          </a:lstStyle>
          <a:p>
            <a:r>
              <a:rPr lang="en-US"/>
              <a:t>Click to edit Master title style</a:t>
            </a:r>
            <a:endParaRPr lang="en-GB" dirty="0"/>
          </a:p>
        </p:txBody>
      </p:sp>
      <p:cxnSp>
        <p:nvCxnSpPr>
          <p:cNvPr id="13" name="Straight Connector 12"/>
          <p:cNvCxnSpPr/>
          <p:nvPr userDrawn="1"/>
        </p:nvCxnSpPr>
        <p:spPr>
          <a:xfrm>
            <a:off x="838200" y="2"/>
            <a:ext cx="0" cy="2362711"/>
          </a:xfrm>
          <a:prstGeom prst="line">
            <a:avLst/>
          </a:prstGeom>
          <a:ln w="28575">
            <a:solidFill>
              <a:schemeClr val="accent5"/>
            </a:solidFill>
          </a:ln>
        </p:spPr>
        <p:style>
          <a:lnRef idx="1">
            <a:schemeClr val="accent1"/>
          </a:lnRef>
          <a:fillRef idx="0">
            <a:schemeClr val="accent1"/>
          </a:fillRef>
          <a:effectRef idx="0">
            <a:schemeClr val="accent1"/>
          </a:effectRef>
          <a:fontRef idx="minor">
            <a:schemeClr val="tx1"/>
          </a:fontRef>
        </p:style>
      </p:cxnSp>
      <p:sp>
        <p:nvSpPr>
          <p:cNvPr id="14" name="Subtitle 2"/>
          <p:cNvSpPr>
            <a:spLocks noGrp="1"/>
          </p:cNvSpPr>
          <p:nvPr>
            <p:ph type="subTitle" idx="1"/>
          </p:nvPr>
        </p:nvSpPr>
        <p:spPr>
          <a:xfrm>
            <a:off x="838202" y="4160828"/>
            <a:ext cx="10889439" cy="1620145"/>
          </a:xfrm>
        </p:spPr>
        <p:txBody>
          <a:bodyPr>
            <a:noAutofit/>
          </a:bodyPr>
          <a:lstStyle>
            <a:lvl1pPr marL="0" indent="0" algn="l">
              <a:buNone/>
              <a:defRPr sz="1050">
                <a:solidFill>
                  <a:schemeClr val="bg1">
                    <a:lumMod val="50000"/>
                  </a:schemeClr>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GB" dirty="0"/>
          </a:p>
        </p:txBody>
      </p:sp>
    </p:spTree>
    <p:extLst>
      <p:ext uri="{BB962C8B-B14F-4D97-AF65-F5344CB8AC3E}">
        <p14:creationId xmlns:p14="http://schemas.microsoft.com/office/powerpoint/2010/main" val="3466591263"/>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825625"/>
            <a:ext cx="10905699" cy="3881904"/>
          </a:xfrm>
        </p:spPr>
        <p:txBody>
          <a:bodyPr>
            <a:noAutofit/>
          </a:bodyPr>
          <a:lstStyle>
            <a:lvl1pPr>
              <a:lnSpc>
                <a:spcPct val="100000"/>
              </a:lnSpc>
              <a:spcBef>
                <a:spcPts val="0"/>
              </a:spcBef>
              <a:spcAft>
                <a:spcPts val="1350"/>
              </a:spcAft>
              <a:defRPr/>
            </a:lvl1pPr>
            <a:lvl2pPr>
              <a:lnSpc>
                <a:spcPct val="100000"/>
              </a:lnSpc>
              <a:spcAft>
                <a:spcPts val="1350"/>
              </a:spcAft>
              <a:defRPr/>
            </a:lvl2pPr>
            <a:lvl3pPr>
              <a:lnSpc>
                <a:spcPct val="100000"/>
              </a:lnSpc>
              <a:spcAft>
                <a:spcPts val="1350"/>
              </a:spcAft>
              <a:defRPr/>
            </a:lvl3pPr>
            <a:lvl4pPr>
              <a:lnSpc>
                <a:spcPct val="100000"/>
              </a:lnSpc>
              <a:spcAft>
                <a:spcPts val="1350"/>
              </a:spcAft>
              <a:defRPr/>
            </a:lvl4pPr>
            <a:lvl5pPr>
              <a:lnSpc>
                <a:spcPct val="100000"/>
              </a:lnSpc>
              <a:spcAft>
                <a:spcPts val="1350"/>
              </a:spcAft>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6" name="Slide Number Placeholder 5"/>
          <p:cNvSpPr>
            <a:spLocks noGrp="1"/>
          </p:cNvSpPr>
          <p:nvPr>
            <p:ph type="sldNum" sz="quarter" idx="12"/>
          </p:nvPr>
        </p:nvSpPr>
        <p:spPr/>
        <p:txBody>
          <a:bodyPr>
            <a:noAutofit/>
          </a:bodyPr>
          <a:lstStyle/>
          <a:p>
            <a:fld id="{F46C79FD-C571-418B-AB0F-5EE936C85276}" type="slidenum">
              <a:rPr lang="en-GB" smtClean="0"/>
              <a:t>‹#›</a:t>
            </a:fld>
            <a:endParaRPr lang="en-GB"/>
          </a:p>
        </p:txBody>
      </p:sp>
      <p:cxnSp>
        <p:nvCxnSpPr>
          <p:cNvPr id="7" name="Straight Connector 6"/>
          <p:cNvCxnSpPr/>
          <p:nvPr userDrawn="1"/>
        </p:nvCxnSpPr>
        <p:spPr>
          <a:xfrm flipH="1">
            <a:off x="838201" y="2"/>
            <a:ext cx="1" cy="1276357"/>
          </a:xfrm>
          <a:prstGeom prst="line">
            <a:avLst/>
          </a:prstGeom>
          <a:ln w="28575">
            <a:solidFill>
              <a:schemeClr val="accent5"/>
            </a:solidFill>
          </a:ln>
        </p:spPr>
        <p:style>
          <a:lnRef idx="1">
            <a:schemeClr val="accent1"/>
          </a:lnRef>
          <a:fillRef idx="0">
            <a:schemeClr val="accent1"/>
          </a:fillRef>
          <a:effectRef idx="0">
            <a:schemeClr val="accent1"/>
          </a:effectRef>
          <a:fontRef idx="minor">
            <a:schemeClr val="tx1"/>
          </a:fontRef>
        </p:style>
      </p:cxnSp>
      <p:sp>
        <p:nvSpPr>
          <p:cNvPr id="9" name="Title Placeholder 1"/>
          <p:cNvSpPr>
            <a:spLocks noGrp="1"/>
          </p:cNvSpPr>
          <p:nvPr>
            <p:ph type="title"/>
          </p:nvPr>
        </p:nvSpPr>
        <p:spPr>
          <a:xfrm>
            <a:off x="970723" y="482862"/>
            <a:ext cx="10515600" cy="782357"/>
          </a:xfrm>
          <a:prstGeom prst="rect">
            <a:avLst/>
          </a:prstGeom>
        </p:spPr>
        <p:txBody>
          <a:bodyPr vert="horz" lIns="91440" tIns="45720" rIns="91440" bIns="0" rtlCol="0" anchor="b" anchorCtr="0">
            <a:noAutofit/>
          </a:bodyPr>
          <a:lstStyle/>
          <a:p>
            <a:r>
              <a:rPr lang="en-US"/>
              <a:t>Click to edit Master title style</a:t>
            </a:r>
            <a:endParaRPr lang="en-GB" dirty="0"/>
          </a:p>
        </p:txBody>
      </p:sp>
    </p:spTree>
    <p:extLst>
      <p:ext uri="{BB962C8B-B14F-4D97-AF65-F5344CB8AC3E}">
        <p14:creationId xmlns:p14="http://schemas.microsoft.com/office/powerpoint/2010/main" val="335876535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Content and Objec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38199" y="1825626"/>
            <a:ext cx="5328000" cy="3906435"/>
          </a:xfrm>
        </p:spPr>
        <p:txBody>
          <a:bodyPr>
            <a:noAutofit/>
          </a:bodyPr>
          <a:lstStyle>
            <a:lvl1pPr>
              <a:spcAft>
                <a:spcPts val="1350"/>
              </a:spcAft>
              <a:defRPr/>
            </a:lvl1pPr>
            <a:lvl2pPr>
              <a:spcAft>
                <a:spcPts val="1350"/>
              </a:spcAft>
              <a:defRPr/>
            </a:lvl2pPr>
            <a:lvl3pPr>
              <a:spcAft>
                <a:spcPts val="1350"/>
              </a:spcAft>
              <a:defRPr/>
            </a:lvl3pPr>
            <a:lvl4pPr>
              <a:spcAft>
                <a:spcPts val="1350"/>
              </a:spcAft>
              <a:defRPr/>
            </a:lvl4pPr>
            <a:lvl5pPr>
              <a:spcAft>
                <a:spcPts val="1350"/>
              </a:spcAft>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Content Placeholder 3"/>
          <p:cNvSpPr>
            <a:spLocks noGrp="1"/>
          </p:cNvSpPr>
          <p:nvPr>
            <p:ph sz="half" idx="2"/>
          </p:nvPr>
        </p:nvSpPr>
        <p:spPr>
          <a:xfrm>
            <a:off x="6402251" y="1825626"/>
            <a:ext cx="5328000" cy="3906435"/>
          </a:xfrm>
          <a:noFill/>
        </p:spPr>
        <p:txBody>
          <a:bodyPr>
            <a:noAutofit/>
          </a:bodyPr>
          <a:lstStyle>
            <a:lvl1pPr marL="0" indent="0">
              <a:buNone/>
              <a:defRPr/>
            </a:lvl1pPr>
          </a:lstStyle>
          <a:p>
            <a:pPr lvl="0"/>
            <a:r>
              <a:rPr lang="en-US"/>
              <a:t>Edit Master text styles</a:t>
            </a:r>
          </a:p>
        </p:txBody>
      </p:sp>
      <p:sp>
        <p:nvSpPr>
          <p:cNvPr id="7" name="Slide Number Placeholder 6"/>
          <p:cNvSpPr>
            <a:spLocks noGrp="1"/>
          </p:cNvSpPr>
          <p:nvPr>
            <p:ph type="sldNum" sz="quarter" idx="12"/>
          </p:nvPr>
        </p:nvSpPr>
        <p:spPr/>
        <p:txBody>
          <a:bodyPr>
            <a:noAutofit/>
          </a:bodyPr>
          <a:lstStyle/>
          <a:p>
            <a:fld id="{F46C79FD-C571-418B-AB0F-5EE936C85276}" type="slidenum">
              <a:rPr lang="en-GB" smtClean="0"/>
              <a:t>‹#›</a:t>
            </a:fld>
            <a:endParaRPr lang="en-GB"/>
          </a:p>
        </p:txBody>
      </p:sp>
      <p:cxnSp>
        <p:nvCxnSpPr>
          <p:cNvPr id="9" name="Straight Connector 8"/>
          <p:cNvCxnSpPr/>
          <p:nvPr userDrawn="1"/>
        </p:nvCxnSpPr>
        <p:spPr>
          <a:xfrm flipH="1">
            <a:off x="838201" y="2"/>
            <a:ext cx="1" cy="1276357"/>
          </a:xfrm>
          <a:prstGeom prst="line">
            <a:avLst/>
          </a:prstGeom>
          <a:ln w="28575">
            <a:solidFill>
              <a:schemeClr val="accent5"/>
            </a:solidFill>
          </a:ln>
        </p:spPr>
        <p:style>
          <a:lnRef idx="1">
            <a:schemeClr val="accent1"/>
          </a:lnRef>
          <a:fillRef idx="0">
            <a:schemeClr val="accent1"/>
          </a:fillRef>
          <a:effectRef idx="0">
            <a:schemeClr val="accent1"/>
          </a:effectRef>
          <a:fontRef idx="minor">
            <a:schemeClr val="tx1"/>
          </a:fontRef>
        </p:style>
      </p:cxnSp>
      <p:sp>
        <p:nvSpPr>
          <p:cNvPr id="10" name="Title Placeholder 1"/>
          <p:cNvSpPr>
            <a:spLocks noGrp="1"/>
          </p:cNvSpPr>
          <p:nvPr>
            <p:ph type="title"/>
          </p:nvPr>
        </p:nvSpPr>
        <p:spPr>
          <a:xfrm>
            <a:off x="970723" y="482862"/>
            <a:ext cx="10515600" cy="782357"/>
          </a:xfrm>
          <a:prstGeom prst="rect">
            <a:avLst/>
          </a:prstGeom>
        </p:spPr>
        <p:txBody>
          <a:bodyPr vert="horz" lIns="91440" tIns="45720" rIns="91440" bIns="0" rtlCol="0" anchor="b" anchorCtr="0">
            <a:noAutofit/>
          </a:bodyPr>
          <a:lstStyle/>
          <a:p>
            <a:r>
              <a:rPr lang="en-US"/>
              <a:t>Click to edit Master title style</a:t>
            </a:r>
            <a:endParaRPr lang="en-GB" dirty="0"/>
          </a:p>
        </p:txBody>
      </p:sp>
    </p:spTree>
    <p:extLst>
      <p:ext uri="{BB962C8B-B14F-4D97-AF65-F5344CB8AC3E}">
        <p14:creationId xmlns:p14="http://schemas.microsoft.com/office/powerpoint/2010/main" val="70618708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38199" y="1825626"/>
            <a:ext cx="5328000" cy="3906435"/>
          </a:xfrm>
        </p:spPr>
        <p:txBody>
          <a:bodyPr>
            <a:noAutofit/>
          </a:bodyPr>
          <a:lstStyle>
            <a:lvl3pPr>
              <a:spcBef>
                <a:spcPts val="0"/>
              </a:spcBef>
              <a:defRPr/>
            </a:lvl3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Content Placeholder 3"/>
          <p:cNvSpPr>
            <a:spLocks noGrp="1"/>
          </p:cNvSpPr>
          <p:nvPr>
            <p:ph sz="half" idx="2"/>
          </p:nvPr>
        </p:nvSpPr>
        <p:spPr>
          <a:xfrm>
            <a:off x="6402251" y="1825626"/>
            <a:ext cx="5328000" cy="3906435"/>
          </a:xfrm>
        </p:spPr>
        <p:txBody>
          <a:bodyPr>
            <a:no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7" name="Slide Number Placeholder 6"/>
          <p:cNvSpPr>
            <a:spLocks noGrp="1"/>
          </p:cNvSpPr>
          <p:nvPr>
            <p:ph type="sldNum" sz="quarter" idx="12"/>
          </p:nvPr>
        </p:nvSpPr>
        <p:spPr/>
        <p:txBody>
          <a:bodyPr/>
          <a:lstStyle/>
          <a:p>
            <a:fld id="{F46C79FD-C571-418B-AB0F-5EE936C85276}" type="slidenum">
              <a:rPr lang="en-GB" smtClean="0"/>
              <a:t>‹#›</a:t>
            </a:fld>
            <a:endParaRPr lang="en-GB"/>
          </a:p>
        </p:txBody>
      </p:sp>
      <p:cxnSp>
        <p:nvCxnSpPr>
          <p:cNvPr id="10" name="Straight Connector 9"/>
          <p:cNvCxnSpPr/>
          <p:nvPr userDrawn="1"/>
        </p:nvCxnSpPr>
        <p:spPr>
          <a:xfrm flipH="1">
            <a:off x="838201" y="2"/>
            <a:ext cx="1" cy="1276357"/>
          </a:xfrm>
          <a:prstGeom prst="line">
            <a:avLst/>
          </a:prstGeom>
          <a:ln w="28575">
            <a:solidFill>
              <a:schemeClr val="accent5"/>
            </a:solidFill>
          </a:ln>
        </p:spPr>
        <p:style>
          <a:lnRef idx="1">
            <a:schemeClr val="accent1"/>
          </a:lnRef>
          <a:fillRef idx="0">
            <a:schemeClr val="accent1"/>
          </a:fillRef>
          <a:effectRef idx="0">
            <a:schemeClr val="accent1"/>
          </a:effectRef>
          <a:fontRef idx="minor">
            <a:schemeClr val="tx1"/>
          </a:fontRef>
        </p:style>
      </p:cxnSp>
      <p:sp>
        <p:nvSpPr>
          <p:cNvPr id="11" name="Title Placeholder 1"/>
          <p:cNvSpPr>
            <a:spLocks noGrp="1"/>
          </p:cNvSpPr>
          <p:nvPr>
            <p:ph type="title"/>
          </p:nvPr>
        </p:nvSpPr>
        <p:spPr>
          <a:xfrm>
            <a:off x="970723" y="482862"/>
            <a:ext cx="10515600" cy="782357"/>
          </a:xfrm>
          <a:prstGeom prst="rect">
            <a:avLst/>
          </a:prstGeom>
        </p:spPr>
        <p:txBody>
          <a:bodyPr vert="horz" lIns="91440" tIns="45720" rIns="91440" bIns="0" rtlCol="0" anchor="b" anchorCtr="0">
            <a:noAutofit/>
          </a:bodyPr>
          <a:lstStyle/>
          <a:p>
            <a:r>
              <a:rPr lang="en-US"/>
              <a:t>Click to edit Master title style</a:t>
            </a:r>
            <a:endParaRPr lang="en-GB" dirty="0"/>
          </a:p>
        </p:txBody>
      </p:sp>
    </p:spTree>
    <p:extLst>
      <p:ext uri="{BB962C8B-B14F-4D97-AF65-F5344CB8AC3E}">
        <p14:creationId xmlns:p14="http://schemas.microsoft.com/office/powerpoint/2010/main" val="419373676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hree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38200" y="1825626"/>
            <a:ext cx="3358489" cy="3763134"/>
          </a:xfrm>
        </p:spPr>
        <p:txBody>
          <a:bodyPr>
            <a:no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7" name="Slide Number Placeholder 6"/>
          <p:cNvSpPr>
            <a:spLocks noGrp="1"/>
          </p:cNvSpPr>
          <p:nvPr>
            <p:ph type="sldNum" sz="quarter" idx="12"/>
          </p:nvPr>
        </p:nvSpPr>
        <p:spPr/>
        <p:txBody>
          <a:bodyPr>
            <a:noAutofit/>
          </a:bodyPr>
          <a:lstStyle/>
          <a:p>
            <a:fld id="{F46C79FD-C571-418B-AB0F-5EE936C85276}" type="slidenum">
              <a:rPr lang="en-GB" smtClean="0"/>
              <a:t>‹#›</a:t>
            </a:fld>
            <a:endParaRPr lang="en-GB"/>
          </a:p>
        </p:txBody>
      </p:sp>
      <p:sp>
        <p:nvSpPr>
          <p:cNvPr id="9" name="Content Placeholder 2"/>
          <p:cNvSpPr>
            <a:spLocks noGrp="1"/>
          </p:cNvSpPr>
          <p:nvPr>
            <p:ph sz="half" idx="13"/>
          </p:nvPr>
        </p:nvSpPr>
        <p:spPr>
          <a:xfrm>
            <a:off x="4604981" y="1825625"/>
            <a:ext cx="3358489" cy="3763134"/>
          </a:xfrm>
        </p:spPr>
        <p:txBody>
          <a:bodyPr>
            <a:no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10" name="Content Placeholder 2"/>
          <p:cNvSpPr>
            <a:spLocks noGrp="1"/>
          </p:cNvSpPr>
          <p:nvPr>
            <p:ph sz="half" idx="14"/>
          </p:nvPr>
        </p:nvSpPr>
        <p:spPr>
          <a:xfrm>
            <a:off x="8371762" y="1825625"/>
            <a:ext cx="3358489" cy="3763134"/>
          </a:xfrm>
        </p:spPr>
        <p:txBody>
          <a:bodyPr>
            <a:no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cxnSp>
        <p:nvCxnSpPr>
          <p:cNvPr id="12" name="Straight Connector 11"/>
          <p:cNvCxnSpPr/>
          <p:nvPr userDrawn="1"/>
        </p:nvCxnSpPr>
        <p:spPr>
          <a:xfrm flipH="1">
            <a:off x="838201" y="2"/>
            <a:ext cx="1" cy="1276357"/>
          </a:xfrm>
          <a:prstGeom prst="line">
            <a:avLst/>
          </a:prstGeom>
          <a:ln w="28575">
            <a:solidFill>
              <a:schemeClr val="accent5"/>
            </a:solidFill>
          </a:ln>
        </p:spPr>
        <p:style>
          <a:lnRef idx="1">
            <a:schemeClr val="accent1"/>
          </a:lnRef>
          <a:fillRef idx="0">
            <a:schemeClr val="accent1"/>
          </a:fillRef>
          <a:effectRef idx="0">
            <a:schemeClr val="accent1"/>
          </a:effectRef>
          <a:fontRef idx="minor">
            <a:schemeClr val="tx1"/>
          </a:fontRef>
        </p:style>
      </p:cxnSp>
      <p:sp>
        <p:nvSpPr>
          <p:cNvPr id="13" name="Title Placeholder 1"/>
          <p:cNvSpPr>
            <a:spLocks noGrp="1"/>
          </p:cNvSpPr>
          <p:nvPr>
            <p:ph type="title"/>
          </p:nvPr>
        </p:nvSpPr>
        <p:spPr>
          <a:xfrm>
            <a:off x="970723" y="482862"/>
            <a:ext cx="10515600" cy="782357"/>
          </a:xfrm>
          <a:prstGeom prst="rect">
            <a:avLst/>
          </a:prstGeom>
        </p:spPr>
        <p:txBody>
          <a:bodyPr vert="horz" lIns="91440" tIns="45720" rIns="91440" bIns="0" rtlCol="0" anchor="b" anchorCtr="0">
            <a:noAutofit/>
          </a:bodyPr>
          <a:lstStyle/>
          <a:p>
            <a:r>
              <a:rPr lang="en-US"/>
              <a:t>Click to edit Master title style</a:t>
            </a:r>
            <a:endParaRPr lang="en-GB" dirty="0"/>
          </a:p>
        </p:txBody>
      </p:sp>
    </p:spTree>
    <p:extLst>
      <p:ext uri="{BB962C8B-B14F-4D97-AF65-F5344CB8AC3E}">
        <p14:creationId xmlns:p14="http://schemas.microsoft.com/office/powerpoint/2010/main" val="155393274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839789" y="1681163"/>
            <a:ext cx="5157787" cy="823912"/>
          </a:xfrm>
        </p:spPr>
        <p:txBody>
          <a:bodyPr wrap="square" anchor="b">
            <a:noAutofit/>
          </a:bodyPr>
          <a:lstStyle>
            <a:lvl1pPr marL="0" indent="0">
              <a:buNone/>
              <a:defRPr sz="2100" b="1">
                <a:solidFill>
                  <a:schemeClr val="tx2"/>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839789" y="2505077"/>
            <a:ext cx="5157787" cy="3097331"/>
          </a:xfrm>
        </p:spPr>
        <p:txBody>
          <a:bodyPr wrap="square">
            <a:no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5" name="Text Placeholder 4"/>
          <p:cNvSpPr>
            <a:spLocks noGrp="1"/>
          </p:cNvSpPr>
          <p:nvPr>
            <p:ph type="body" sz="quarter" idx="3"/>
          </p:nvPr>
        </p:nvSpPr>
        <p:spPr>
          <a:xfrm>
            <a:off x="6172201" y="1681163"/>
            <a:ext cx="5183188" cy="823912"/>
          </a:xfrm>
          <a:noFill/>
        </p:spPr>
        <p:txBody>
          <a:bodyPr wrap="square" anchor="b">
            <a:noAutofit/>
          </a:bodyPr>
          <a:lstStyle>
            <a:lvl1pPr marL="0" indent="0">
              <a:buNone/>
              <a:defRPr sz="2100" b="1">
                <a:solidFill>
                  <a:schemeClr val="tx2"/>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6172201" y="2505077"/>
            <a:ext cx="5183188" cy="3097331"/>
          </a:xfrm>
        </p:spPr>
        <p:txBody>
          <a:bodyPr wrap="square">
            <a:no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9" name="Slide Number Placeholder 8"/>
          <p:cNvSpPr>
            <a:spLocks noGrp="1"/>
          </p:cNvSpPr>
          <p:nvPr>
            <p:ph type="sldNum" sz="quarter" idx="12"/>
          </p:nvPr>
        </p:nvSpPr>
        <p:spPr/>
        <p:txBody>
          <a:bodyPr>
            <a:noAutofit/>
          </a:bodyPr>
          <a:lstStyle/>
          <a:p>
            <a:fld id="{F46C79FD-C571-418B-AB0F-5EE936C85276}" type="slidenum">
              <a:rPr lang="en-GB" smtClean="0"/>
              <a:t>‹#›</a:t>
            </a:fld>
            <a:endParaRPr lang="en-GB"/>
          </a:p>
        </p:txBody>
      </p:sp>
      <p:cxnSp>
        <p:nvCxnSpPr>
          <p:cNvPr id="12" name="Straight Connector 11"/>
          <p:cNvCxnSpPr/>
          <p:nvPr userDrawn="1"/>
        </p:nvCxnSpPr>
        <p:spPr>
          <a:xfrm flipH="1">
            <a:off x="838201" y="2"/>
            <a:ext cx="1" cy="1276357"/>
          </a:xfrm>
          <a:prstGeom prst="line">
            <a:avLst/>
          </a:prstGeom>
          <a:ln w="28575">
            <a:solidFill>
              <a:schemeClr val="accent5"/>
            </a:solidFill>
          </a:ln>
        </p:spPr>
        <p:style>
          <a:lnRef idx="1">
            <a:schemeClr val="accent1"/>
          </a:lnRef>
          <a:fillRef idx="0">
            <a:schemeClr val="accent1"/>
          </a:fillRef>
          <a:effectRef idx="0">
            <a:schemeClr val="accent1"/>
          </a:effectRef>
          <a:fontRef idx="minor">
            <a:schemeClr val="tx1"/>
          </a:fontRef>
        </p:style>
      </p:cxnSp>
      <p:sp>
        <p:nvSpPr>
          <p:cNvPr id="13" name="Title Placeholder 1"/>
          <p:cNvSpPr>
            <a:spLocks noGrp="1"/>
          </p:cNvSpPr>
          <p:nvPr>
            <p:ph type="title"/>
          </p:nvPr>
        </p:nvSpPr>
        <p:spPr>
          <a:xfrm>
            <a:off x="970723" y="482862"/>
            <a:ext cx="10515600" cy="782357"/>
          </a:xfrm>
          <a:prstGeom prst="rect">
            <a:avLst/>
          </a:prstGeom>
        </p:spPr>
        <p:txBody>
          <a:bodyPr vert="horz" lIns="91440" tIns="45720" rIns="91440" bIns="0" rtlCol="0" anchor="b" anchorCtr="0">
            <a:noAutofit/>
          </a:bodyPr>
          <a:lstStyle/>
          <a:p>
            <a:r>
              <a:rPr lang="en-US"/>
              <a:t>Click to edit Master title style</a:t>
            </a:r>
            <a:endParaRPr lang="en-GB" dirty="0"/>
          </a:p>
        </p:txBody>
      </p:sp>
    </p:spTree>
    <p:extLst>
      <p:ext uri="{BB962C8B-B14F-4D97-AF65-F5344CB8AC3E}">
        <p14:creationId xmlns:p14="http://schemas.microsoft.com/office/powerpoint/2010/main" val="415932012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F46C79FD-C571-418B-AB0F-5EE936C85276}" type="slidenum">
              <a:rPr lang="en-GB" smtClean="0"/>
              <a:t>‹#›</a:t>
            </a:fld>
            <a:endParaRPr lang="en-GB"/>
          </a:p>
        </p:txBody>
      </p:sp>
      <p:cxnSp>
        <p:nvCxnSpPr>
          <p:cNvPr id="8" name="Straight Connector 7"/>
          <p:cNvCxnSpPr/>
          <p:nvPr userDrawn="1"/>
        </p:nvCxnSpPr>
        <p:spPr>
          <a:xfrm flipH="1">
            <a:off x="838201" y="2"/>
            <a:ext cx="1" cy="1276357"/>
          </a:xfrm>
          <a:prstGeom prst="line">
            <a:avLst/>
          </a:prstGeom>
          <a:ln w="28575">
            <a:solidFill>
              <a:schemeClr val="accent5"/>
            </a:solidFill>
          </a:ln>
        </p:spPr>
        <p:style>
          <a:lnRef idx="1">
            <a:schemeClr val="accent1"/>
          </a:lnRef>
          <a:fillRef idx="0">
            <a:schemeClr val="accent1"/>
          </a:fillRef>
          <a:effectRef idx="0">
            <a:schemeClr val="accent1"/>
          </a:effectRef>
          <a:fontRef idx="minor">
            <a:schemeClr val="tx1"/>
          </a:fontRef>
        </p:style>
      </p:cxnSp>
      <p:sp>
        <p:nvSpPr>
          <p:cNvPr id="9" name="Title Placeholder 1"/>
          <p:cNvSpPr>
            <a:spLocks noGrp="1"/>
          </p:cNvSpPr>
          <p:nvPr>
            <p:ph type="title"/>
          </p:nvPr>
        </p:nvSpPr>
        <p:spPr>
          <a:xfrm>
            <a:off x="970723" y="482862"/>
            <a:ext cx="10515600" cy="782357"/>
          </a:xfrm>
          <a:prstGeom prst="rect">
            <a:avLst/>
          </a:prstGeom>
        </p:spPr>
        <p:txBody>
          <a:bodyPr vert="horz" lIns="91440" tIns="45720" rIns="91440" bIns="0" rtlCol="0" anchor="b" anchorCtr="0">
            <a:noAutofit/>
          </a:bodyPr>
          <a:lstStyle/>
          <a:p>
            <a:r>
              <a:rPr lang="en-US"/>
              <a:t>Click to edit Master title style</a:t>
            </a:r>
            <a:endParaRPr lang="en-GB" dirty="0"/>
          </a:p>
        </p:txBody>
      </p:sp>
    </p:spTree>
    <p:extLst>
      <p:ext uri="{BB962C8B-B14F-4D97-AF65-F5344CB8AC3E}">
        <p14:creationId xmlns:p14="http://schemas.microsoft.com/office/powerpoint/2010/main" val="310957551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Quote Slide">
    <p:spTree>
      <p:nvGrpSpPr>
        <p:cNvPr id="1" name=""/>
        <p:cNvGrpSpPr/>
        <p:nvPr/>
      </p:nvGrpSpPr>
      <p:grpSpPr>
        <a:xfrm>
          <a:off x="0" y="0"/>
          <a:ext cx="0" cy="0"/>
          <a:chOff x="0" y="0"/>
          <a:chExt cx="0" cy="0"/>
        </a:xfrm>
      </p:grpSpPr>
      <p:sp>
        <p:nvSpPr>
          <p:cNvPr id="5" name="Picture Placeholder 4"/>
          <p:cNvSpPr>
            <a:spLocks noGrp="1"/>
          </p:cNvSpPr>
          <p:nvPr>
            <p:ph type="pic" sz="quarter" idx="13"/>
          </p:nvPr>
        </p:nvSpPr>
        <p:spPr>
          <a:xfrm>
            <a:off x="-59635" y="-59635"/>
            <a:ext cx="6155635" cy="6983896"/>
          </a:xfrm>
          <a:solidFill>
            <a:schemeClr val="bg2"/>
          </a:solidFill>
          <a:ln w="28575">
            <a:solidFill>
              <a:schemeClr val="accent5"/>
            </a:solidFill>
          </a:ln>
        </p:spPr>
        <p:txBody>
          <a:bodyPr/>
          <a:lstStyle/>
          <a:p>
            <a:r>
              <a:rPr lang="en-US"/>
              <a:t>Click icon to add picture</a:t>
            </a:r>
            <a:endParaRPr lang="en-GB" dirty="0"/>
          </a:p>
        </p:txBody>
      </p:sp>
      <p:sp>
        <p:nvSpPr>
          <p:cNvPr id="10" name="Rectangle 9"/>
          <p:cNvSpPr/>
          <p:nvPr userDrawn="1"/>
        </p:nvSpPr>
        <p:spPr>
          <a:xfrm>
            <a:off x="3214048" y="1992575"/>
            <a:ext cx="8550323" cy="361665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900"/>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219448" y="743804"/>
            <a:ext cx="544923" cy="544923"/>
          </a:xfrm>
          <a:prstGeom prst="rect">
            <a:avLst/>
          </a:prstGeom>
        </p:spPr>
      </p:pic>
      <p:sp>
        <p:nvSpPr>
          <p:cNvPr id="3" name="Content Placeholder 2"/>
          <p:cNvSpPr>
            <a:spLocks noGrp="1"/>
          </p:cNvSpPr>
          <p:nvPr>
            <p:ph idx="1"/>
          </p:nvPr>
        </p:nvSpPr>
        <p:spPr>
          <a:xfrm>
            <a:off x="3538331" y="1992574"/>
            <a:ext cx="8226040" cy="3616657"/>
          </a:xfrm>
          <a:solidFill>
            <a:schemeClr val="bg1"/>
          </a:solidFill>
        </p:spPr>
        <p:txBody>
          <a:bodyPr lIns="360000" tIns="360000" rIns="360000" bIns="360000" anchor="ctr" anchorCtr="0">
            <a:noAutofit/>
          </a:bodyPr>
          <a:lstStyle>
            <a:lvl1pPr marL="0" indent="0">
              <a:buFontTx/>
              <a:buNone/>
              <a:defRPr i="1">
                <a:solidFill>
                  <a:schemeClr val="tx2"/>
                </a:solidFill>
              </a:defRPr>
            </a:lvl1pPr>
          </a:lstStyle>
          <a:p>
            <a:pPr lvl="0"/>
            <a:r>
              <a:rPr lang="en-US"/>
              <a:t>Edit Master text styles</a:t>
            </a:r>
          </a:p>
        </p:txBody>
      </p:sp>
    </p:spTree>
    <p:extLst>
      <p:ext uri="{BB962C8B-B14F-4D97-AF65-F5344CB8AC3E}">
        <p14:creationId xmlns:p14="http://schemas.microsoft.com/office/powerpoint/2010/main" val="1200928442"/>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Picture and Content (half page)">
    <p:spTree>
      <p:nvGrpSpPr>
        <p:cNvPr id="1" name=""/>
        <p:cNvGrpSpPr/>
        <p:nvPr/>
      </p:nvGrpSpPr>
      <p:grpSpPr>
        <a:xfrm>
          <a:off x="0" y="0"/>
          <a:ext cx="0" cy="0"/>
          <a:chOff x="0" y="0"/>
          <a:chExt cx="0" cy="0"/>
        </a:xfrm>
      </p:grpSpPr>
      <p:sp>
        <p:nvSpPr>
          <p:cNvPr id="3" name="Content Placeholder 2"/>
          <p:cNvSpPr>
            <a:spLocks noGrp="1"/>
          </p:cNvSpPr>
          <p:nvPr>
            <p:ph idx="1"/>
          </p:nvPr>
        </p:nvSpPr>
        <p:spPr>
          <a:xfrm>
            <a:off x="6817057" y="1825627"/>
            <a:ext cx="4926841" cy="3769957"/>
          </a:xfrm>
        </p:spPr>
        <p:txBody>
          <a:bodyPr>
            <a:no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6" name="Slide Number Placeholder 5"/>
          <p:cNvSpPr>
            <a:spLocks noGrp="1"/>
          </p:cNvSpPr>
          <p:nvPr>
            <p:ph type="sldNum" sz="quarter" idx="12"/>
          </p:nvPr>
        </p:nvSpPr>
        <p:spPr/>
        <p:txBody>
          <a:bodyPr/>
          <a:lstStyle/>
          <a:p>
            <a:fld id="{F46C79FD-C571-418B-AB0F-5EE936C85276}" type="slidenum">
              <a:rPr lang="en-GB" smtClean="0"/>
              <a:t>‹#›</a:t>
            </a:fld>
            <a:endParaRPr lang="en-GB"/>
          </a:p>
        </p:txBody>
      </p:sp>
      <p:sp>
        <p:nvSpPr>
          <p:cNvPr id="10" name="Title Placeholder 1"/>
          <p:cNvSpPr>
            <a:spLocks noGrp="1"/>
          </p:cNvSpPr>
          <p:nvPr>
            <p:ph type="title"/>
          </p:nvPr>
        </p:nvSpPr>
        <p:spPr>
          <a:xfrm>
            <a:off x="6817056" y="482862"/>
            <a:ext cx="4669267" cy="782357"/>
          </a:xfrm>
          <a:prstGeom prst="rect">
            <a:avLst/>
          </a:prstGeom>
        </p:spPr>
        <p:txBody>
          <a:bodyPr vert="horz" lIns="91440" tIns="45720" rIns="91440" bIns="0" rtlCol="0" anchor="b" anchorCtr="0">
            <a:noAutofit/>
          </a:bodyPr>
          <a:lstStyle/>
          <a:p>
            <a:r>
              <a:rPr lang="en-US"/>
              <a:t>Click to edit Master title style</a:t>
            </a:r>
            <a:endParaRPr lang="en-GB" dirty="0"/>
          </a:p>
        </p:txBody>
      </p:sp>
      <p:sp>
        <p:nvSpPr>
          <p:cNvPr id="7" name="Picture Placeholder 4"/>
          <p:cNvSpPr>
            <a:spLocks noGrp="1"/>
          </p:cNvSpPr>
          <p:nvPr>
            <p:ph type="pic" sz="quarter" idx="13"/>
          </p:nvPr>
        </p:nvSpPr>
        <p:spPr>
          <a:xfrm>
            <a:off x="-46382" y="-46383"/>
            <a:ext cx="6142383" cy="6964017"/>
          </a:xfrm>
          <a:solidFill>
            <a:schemeClr val="bg2"/>
          </a:solidFill>
          <a:ln w="28575">
            <a:solidFill>
              <a:schemeClr val="accent5"/>
            </a:solidFill>
          </a:ln>
        </p:spPr>
        <p:txBody>
          <a:bodyPr/>
          <a:lstStyle/>
          <a:p>
            <a:r>
              <a:rPr lang="en-US"/>
              <a:t>Click icon to add picture</a:t>
            </a:r>
            <a:endParaRPr lang="en-GB" dirty="0"/>
          </a:p>
        </p:txBody>
      </p:sp>
    </p:spTree>
    <p:extLst>
      <p:ext uri="{BB962C8B-B14F-4D97-AF65-F5344CB8AC3E}">
        <p14:creationId xmlns:p14="http://schemas.microsoft.com/office/powerpoint/2010/main" val="1537322100"/>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Title Slide">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noAutofit/>
          </a:bodyPr>
          <a:lstStyle/>
          <a:p>
            <a:fld id="{F46C79FD-C571-418B-AB0F-5EE936C85276}" type="slidenum">
              <a:rPr lang="en-GB" smtClean="0"/>
              <a:t>‹#›</a:t>
            </a:fld>
            <a:endParaRPr lang="en-GB"/>
          </a:p>
        </p:txBody>
      </p:sp>
      <p:sp>
        <p:nvSpPr>
          <p:cNvPr id="2" name="Rectangle 1"/>
          <p:cNvSpPr/>
          <p:nvPr userDrawn="1"/>
        </p:nvSpPr>
        <p:spPr>
          <a:xfrm>
            <a:off x="0" y="0"/>
            <a:ext cx="12192000" cy="107817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a:p>
        </p:txBody>
      </p:sp>
      <p:sp>
        <p:nvSpPr>
          <p:cNvPr id="5" name="Rectangle 4"/>
          <p:cNvSpPr/>
          <p:nvPr userDrawn="1"/>
        </p:nvSpPr>
        <p:spPr>
          <a:xfrm>
            <a:off x="0" y="1078173"/>
            <a:ext cx="12192000" cy="5779827"/>
          </a:xfrm>
          <a:prstGeom prst="rect">
            <a:avLst/>
          </a:prstGeom>
          <a:solidFill>
            <a:srgbClr val="0356B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a:solidFill>
                <a:schemeClr val="accent4"/>
              </a:solidFill>
            </a:endParaRPr>
          </a:p>
        </p:txBody>
      </p:sp>
      <p:pic>
        <p:nvPicPr>
          <p:cNvPr id="3" name="Picture 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388933" y="258042"/>
            <a:ext cx="1659793" cy="1152460"/>
          </a:xfrm>
          <a:prstGeom prst="rect">
            <a:avLst/>
          </a:prstGeom>
        </p:spPr>
      </p:pic>
      <p:sp>
        <p:nvSpPr>
          <p:cNvPr id="6" name="Title 1"/>
          <p:cNvSpPr>
            <a:spLocks noGrp="1"/>
          </p:cNvSpPr>
          <p:nvPr>
            <p:ph type="ctrTitle"/>
          </p:nvPr>
        </p:nvSpPr>
        <p:spPr>
          <a:xfrm>
            <a:off x="1071350" y="1992572"/>
            <a:ext cx="10065224" cy="2149523"/>
          </a:xfrm>
        </p:spPr>
        <p:txBody>
          <a:bodyPr wrap="none" anchor="t">
            <a:noAutofit/>
          </a:bodyPr>
          <a:lstStyle>
            <a:lvl1pPr algn="l">
              <a:defRPr sz="6000" b="0">
                <a:solidFill>
                  <a:schemeClr val="bg1"/>
                </a:solidFill>
              </a:defRPr>
            </a:lvl1pPr>
          </a:lstStyle>
          <a:p>
            <a:r>
              <a:rPr lang="en-US"/>
              <a:t>Click to edit Master title style</a:t>
            </a:r>
            <a:endParaRPr lang="en-GB" dirty="0"/>
          </a:p>
        </p:txBody>
      </p:sp>
      <p:cxnSp>
        <p:nvCxnSpPr>
          <p:cNvPr id="7" name="Straight Connector 6"/>
          <p:cNvCxnSpPr/>
          <p:nvPr userDrawn="1"/>
        </p:nvCxnSpPr>
        <p:spPr>
          <a:xfrm>
            <a:off x="838200" y="1978925"/>
            <a:ext cx="0" cy="4879075"/>
          </a:xfrm>
          <a:prstGeom prst="line">
            <a:avLst/>
          </a:prstGeom>
          <a:ln w="28575">
            <a:solidFill>
              <a:schemeClr val="accent5"/>
            </a:solidFill>
          </a:ln>
        </p:spPr>
        <p:style>
          <a:lnRef idx="1">
            <a:schemeClr val="accent1"/>
          </a:lnRef>
          <a:fillRef idx="0">
            <a:schemeClr val="accent1"/>
          </a:fillRef>
          <a:effectRef idx="0">
            <a:schemeClr val="accent1"/>
          </a:effectRef>
          <a:fontRef idx="minor">
            <a:schemeClr val="tx1"/>
          </a:fontRef>
        </p:style>
      </p:cxnSp>
      <p:sp>
        <p:nvSpPr>
          <p:cNvPr id="11" name="Rectangle 10"/>
          <p:cNvSpPr/>
          <p:nvPr userDrawn="1"/>
        </p:nvSpPr>
        <p:spPr>
          <a:xfrm>
            <a:off x="5741158" y="6619164"/>
            <a:ext cx="707409" cy="240594"/>
          </a:xfrm>
          <a:prstGeom prst="rect">
            <a:avLst/>
          </a:prstGeom>
          <a:solidFill>
            <a:srgbClr val="00449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a:p>
        </p:txBody>
      </p:sp>
      <p:sp>
        <p:nvSpPr>
          <p:cNvPr id="17" name="Subtitle 2"/>
          <p:cNvSpPr>
            <a:spLocks noGrp="1"/>
          </p:cNvSpPr>
          <p:nvPr>
            <p:ph type="subTitle" idx="1"/>
          </p:nvPr>
        </p:nvSpPr>
        <p:spPr>
          <a:xfrm>
            <a:off x="1071351" y="4418049"/>
            <a:ext cx="10065224" cy="897754"/>
          </a:xfrm>
        </p:spPr>
        <p:txBody>
          <a:bodyPr>
            <a:noAutofit/>
          </a:bodyPr>
          <a:lstStyle>
            <a:lvl1pPr marL="0" indent="0" algn="l">
              <a:buNone/>
              <a:defRPr sz="2800" i="0">
                <a:solidFill>
                  <a:schemeClr val="accent5"/>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dirty="0"/>
          </a:p>
        </p:txBody>
      </p:sp>
      <p:sp>
        <p:nvSpPr>
          <p:cNvPr id="19" name="Text Placeholder 18"/>
          <p:cNvSpPr>
            <a:spLocks noGrp="1"/>
          </p:cNvSpPr>
          <p:nvPr>
            <p:ph type="body" sz="quarter" idx="13"/>
          </p:nvPr>
        </p:nvSpPr>
        <p:spPr>
          <a:xfrm>
            <a:off x="6096000" y="5557903"/>
            <a:ext cx="5040313" cy="528998"/>
          </a:xfrm>
        </p:spPr>
        <p:txBody>
          <a:bodyPr>
            <a:noAutofit/>
          </a:bodyPr>
          <a:lstStyle>
            <a:lvl1pPr marL="0" indent="0" algn="r">
              <a:buFontTx/>
              <a:buNone/>
              <a:defRPr sz="2200" i="1">
                <a:solidFill>
                  <a:schemeClr val="bg1"/>
                </a:solidFill>
              </a:defRPr>
            </a:lvl1pPr>
          </a:lstStyle>
          <a:p>
            <a:pPr lvl="0"/>
            <a:r>
              <a:rPr lang="en-US"/>
              <a:t>Edit Master text styles</a:t>
            </a:r>
          </a:p>
        </p:txBody>
      </p:sp>
    </p:spTree>
    <p:extLst>
      <p:ext uri="{BB962C8B-B14F-4D97-AF65-F5344CB8AC3E}">
        <p14:creationId xmlns:p14="http://schemas.microsoft.com/office/powerpoint/2010/main" val="3736973323"/>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3 images">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F46C79FD-C571-418B-AB0F-5EE936C85276}" type="slidenum">
              <a:rPr lang="en-GB" smtClean="0"/>
              <a:t>‹#›</a:t>
            </a:fld>
            <a:endParaRPr lang="en-GB"/>
          </a:p>
        </p:txBody>
      </p:sp>
      <p:cxnSp>
        <p:nvCxnSpPr>
          <p:cNvPr id="8" name="Straight Connector 7"/>
          <p:cNvCxnSpPr/>
          <p:nvPr userDrawn="1"/>
        </p:nvCxnSpPr>
        <p:spPr>
          <a:xfrm flipH="1">
            <a:off x="838201" y="2"/>
            <a:ext cx="1" cy="1276357"/>
          </a:xfrm>
          <a:prstGeom prst="line">
            <a:avLst/>
          </a:prstGeom>
          <a:ln w="28575">
            <a:solidFill>
              <a:schemeClr val="accent5"/>
            </a:solidFill>
          </a:ln>
        </p:spPr>
        <p:style>
          <a:lnRef idx="1">
            <a:schemeClr val="accent1"/>
          </a:lnRef>
          <a:fillRef idx="0">
            <a:schemeClr val="accent1"/>
          </a:fillRef>
          <a:effectRef idx="0">
            <a:schemeClr val="accent1"/>
          </a:effectRef>
          <a:fontRef idx="minor">
            <a:schemeClr val="tx1"/>
          </a:fontRef>
        </p:style>
      </p:cxnSp>
      <p:sp>
        <p:nvSpPr>
          <p:cNvPr id="9" name="Title Placeholder 1"/>
          <p:cNvSpPr>
            <a:spLocks noGrp="1"/>
          </p:cNvSpPr>
          <p:nvPr>
            <p:ph type="title"/>
          </p:nvPr>
        </p:nvSpPr>
        <p:spPr>
          <a:xfrm>
            <a:off x="970723" y="482862"/>
            <a:ext cx="10515600" cy="782357"/>
          </a:xfrm>
          <a:prstGeom prst="rect">
            <a:avLst/>
          </a:prstGeom>
        </p:spPr>
        <p:txBody>
          <a:bodyPr vert="horz" lIns="91440" tIns="45720" rIns="91440" bIns="0" rtlCol="0" anchor="b" anchorCtr="0">
            <a:noAutofit/>
          </a:bodyPr>
          <a:lstStyle/>
          <a:p>
            <a:r>
              <a:rPr lang="en-US"/>
              <a:t>Click to edit Master title style</a:t>
            </a:r>
            <a:endParaRPr lang="en-GB" dirty="0"/>
          </a:p>
        </p:txBody>
      </p:sp>
      <p:sp>
        <p:nvSpPr>
          <p:cNvPr id="3" name="Picture Placeholder 2"/>
          <p:cNvSpPr>
            <a:spLocks noGrp="1"/>
          </p:cNvSpPr>
          <p:nvPr>
            <p:ph type="pic" sz="quarter" idx="13"/>
          </p:nvPr>
        </p:nvSpPr>
        <p:spPr>
          <a:xfrm>
            <a:off x="970723" y="2284669"/>
            <a:ext cx="3141663" cy="2090737"/>
          </a:xfrm>
          <a:solidFill>
            <a:schemeClr val="bg2"/>
          </a:solidFill>
        </p:spPr>
        <p:txBody>
          <a:bodyPr/>
          <a:lstStyle/>
          <a:p>
            <a:r>
              <a:rPr lang="en-US"/>
              <a:t>Click icon to add picture</a:t>
            </a:r>
            <a:endParaRPr lang="en-GB"/>
          </a:p>
        </p:txBody>
      </p:sp>
      <p:sp>
        <p:nvSpPr>
          <p:cNvPr id="11" name="Picture Placeholder 2"/>
          <p:cNvSpPr>
            <a:spLocks noGrp="1"/>
          </p:cNvSpPr>
          <p:nvPr>
            <p:ph type="pic" sz="quarter" idx="14"/>
          </p:nvPr>
        </p:nvSpPr>
        <p:spPr>
          <a:xfrm>
            <a:off x="7901453" y="2284670"/>
            <a:ext cx="3141663" cy="2090737"/>
          </a:xfrm>
          <a:solidFill>
            <a:schemeClr val="bg2"/>
          </a:solidFill>
        </p:spPr>
        <p:txBody>
          <a:bodyPr/>
          <a:lstStyle/>
          <a:p>
            <a:r>
              <a:rPr lang="en-US"/>
              <a:t>Click icon to add picture</a:t>
            </a:r>
            <a:endParaRPr lang="en-GB"/>
          </a:p>
        </p:txBody>
      </p:sp>
      <p:sp>
        <p:nvSpPr>
          <p:cNvPr id="12" name="Picture Placeholder 2"/>
          <p:cNvSpPr>
            <a:spLocks noGrp="1"/>
          </p:cNvSpPr>
          <p:nvPr>
            <p:ph type="pic" sz="quarter" idx="15"/>
          </p:nvPr>
        </p:nvSpPr>
        <p:spPr>
          <a:xfrm>
            <a:off x="4436087" y="2284669"/>
            <a:ext cx="3141663" cy="2090737"/>
          </a:xfrm>
          <a:solidFill>
            <a:schemeClr val="bg2"/>
          </a:solidFill>
        </p:spPr>
        <p:txBody>
          <a:bodyPr/>
          <a:lstStyle/>
          <a:p>
            <a:r>
              <a:rPr lang="en-US"/>
              <a:t>Click icon to add picture</a:t>
            </a:r>
            <a:endParaRPr lang="en-GB"/>
          </a:p>
        </p:txBody>
      </p:sp>
      <p:sp>
        <p:nvSpPr>
          <p:cNvPr id="13" name="Text Placeholder 12"/>
          <p:cNvSpPr>
            <a:spLocks noGrp="1"/>
          </p:cNvSpPr>
          <p:nvPr>
            <p:ph type="body" sz="quarter" idx="16"/>
          </p:nvPr>
        </p:nvSpPr>
        <p:spPr>
          <a:xfrm>
            <a:off x="1206774" y="4038686"/>
            <a:ext cx="2669559" cy="1524235"/>
          </a:xfrm>
          <a:solidFill>
            <a:schemeClr val="bg1"/>
          </a:solidFill>
        </p:spPr>
        <p:txBody>
          <a:bodyPr tIns="90000"/>
          <a:lstStyle>
            <a:lvl1pPr marL="0" indent="0" algn="ctr">
              <a:buNone/>
              <a:defRPr sz="1500"/>
            </a:lvl1pPr>
          </a:lstStyle>
          <a:p>
            <a:pPr lvl="0"/>
            <a:r>
              <a:rPr lang="en-US"/>
              <a:t>Edit Master text styles</a:t>
            </a:r>
          </a:p>
        </p:txBody>
      </p:sp>
      <p:sp>
        <p:nvSpPr>
          <p:cNvPr id="15" name="Text Placeholder 12"/>
          <p:cNvSpPr>
            <a:spLocks noGrp="1"/>
          </p:cNvSpPr>
          <p:nvPr>
            <p:ph type="body" sz="quarter" idx="17"/>
          </p:nvPr>
        </p:nvSpPr>
        <p:spPr>
          <a:xfrm>
            <a:off x="4672139" y="4041946"/>
            <a:ext cx="2669559" cy="1524235"/>
          </a:xfrm>
          <a:solidFill>
            <a:schemeClr val="bg1"/>
          </a:solidFill>
        </p:spPr>
        <p:txBody>
          <a:bodyPr tIns="90000"/>
          <a:lstStyle>
            <a:lvl1pPr marL="0" indent="0" algn="ctr">
              <a:buNone/>
              <a:defRPr sz="1500"/>
            </a:lvl1pPr>
          </a:lstStyle>
          <a:p>
            <a:pPr lvl="0"/>
            <a:r>
              <a:rPr lang="en-US"/>
              <a:t>Edit Master text styles</a:t>
            </a:r>
          </a:p>
        </p:txBody>
      </p:sp>
      <p:sp>
        <p:nvSpPr>
          <p:cNvPr id="16" name="Text Placeholder 12"/>
          <p:cNvSpPr>
            <a:spLocks noGrp="1"/>
          </p:cNvSpPr>
          <p:nvPr>
            <p:ph type="body" sz="quarter" idx="18"/>
          </p:nvPr>
        </p:nvSpPr>
        <p:spPr>
          <a:xfrm>
            <a:off x="8137503" y="4037439"/>
            <a:ext cx="2669559" cy="1524235"/>
          </a:xfrm>
          <a:solidFill>
            <a:schemeClr val="bg1"/>
          </a:solidFill>
        </p:spPr>
        <p:txBody>
          <a:bodyPr tIns="90000"/>
          <a:lstStyle>
            <a:lvl1pPr marL="0" indent="0" algn="ctr">
              <a:buNone/>
              <a:defRPr sz="1500"/>
            </a:lvl1pPr>
          </a:lstStyle>
          <a:p>
            <a:pPr lvl="0"/>
            <a:r>
              <a:rPr lang="en-US"/>
              <a:t>Edit Master text styles</a:t>
            </a:r>
          </a:p>
        </p:txBody>
      </p:sp>
    </p:spTree>
    <p:extLst>
      <p:ext uri="{BB962C8B-B14F-4D97-AF65-F5344CB8AC3E}">
        <p14:creationId xmlns:p14="http://schemas.microsoft.com/office/powerpoint/2010/main" val="123946747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4 images">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F46C79FD-C571-418B-AB0F-5EE936C85276}" type="slidenum">
              <a:rPr lang="en-GB" smtClean="0"/>
              <a:t>‹#›</a:t>
            </a:fld>
            <a:endParaRPr lang="en-GB"/>
          </a:p>
        </p:txBody>
      </p:sp>
      <p:cxnSp>
        <p:nvCxnSpPr>
          <p:cNvPr id="8" name="Straight Connector 7"/>
          <p:cNvCxnSpPr/>
          <p:nvPr userDrawn="1"/>
        </p:nvCxnSpPr>
        <p:spPr>
          <a:xfrm flipH="1">
            <a:off x="838201" y="2"/>
            <a:ext cx="1" cy="1276357"/>
          </a:xfrm>
          <a:prstGeom prst="line">
            <a:avLst/>
          </a:prstGeom>
          <a:ln w="28575">
            <a:solidFill>
              <a:schemeClr val="accent5"/>
            </a:solidFill>
          </a:ln>
        </p:spPr>
        <p:style>
          <a:lnRef idx="1">
            <a:schemeClr val="accent1"/>
          </a:lnRef>
          <a:fillRef idx="0">
            <a:schemeClr val="accent1"/>
          </a:fillRef>
          <a:effectRef idx="0">
            <a:schemeClr val="accent1"/>
          </a:effectRef>
          <a:fontRef idx="minor">
            <a:schemeClr val="tx1"/>
          </a:fontRef>
        </p:style>
      </p:cxnSp>
      <p:sp>
        <p:nvSpPr>
          <p:cNvPr id="9" name="Title Placeholder 1"/>
          <p:cNvSpPr>
            <a:spLocks noGrp="1"/>
          </p:cNvSpPr>
          <p:nvPr>
            <p:ph type="title"/>
          </p:nvPr>
        </p:nvSpPr>
        <p:spPr>
          <a:xfrm>
            <a:off x="970723" y="482862"/>
            <a:ext cx="10515600" cy="782357"/>
          </a:xfrm>
          <a:prstGeom prst="rect">
            <a:avLst/>
          </a:prstGeom>
        </p:spPr>
        <p:txBody>
          <a:bodyPr vert="horz" lIns="91440" tIns="45720" rIns="91440" bIns="0" rtlCol="0" anchor="b" anchorCtr="0">
            <a:noAutofit/>
          </a:bodyPr>
          <a:lstStyle/>
          <a:p>
            <a:r>
              <a:rPr lang="en-US"/>
              <a:t>Click to edit Master title style</a:t>
            </a:r>
            <a:endParaRPr lang="en-GB" dirty="0"/>
          </a:p>
        </p:txBody>
      </p:sp>
      <p:sp>
        <p:nvSpPr>
          <p:cNvPr id="3" name="Picture Placeholder 2"/>
          <p:cNvSpPr>
            <a:spLocks noGrp="1"/>
          </p:cNvSpPr>
          <p:nvPr>
            <p:ph type="pic" sz="quarter" idx="13"/>
          </p:nvPr>
        </p:nvSpPr>
        <p:spPr>
          <a:xfrm>
            <a:off x="3713870" y="2159957"/>
            <a:ext cx="2461591" cy="1638158"/>
          </a:xfrm>
          <a:solidFill>
            <a:schemeClr val="bg2"/>
          </a:solidFill>
        </p:spPr>
        <p:txBody>
          <a:bodyPr/>
          <a:lstStyle/>
          <a:p>
            <a:r>
              <a:rPr lang="en-US"/>
              <a:t>Click icon to add picture</a:t>
            </a:r>
            <a:endParaRPr lang="en-GB"/>
          </a:p>
        </p:txBody>
      </p:sp>
      <p:sp>
        <p:nvSpPr>
          <p:cNvPr id="11" name="Picture Placeholder 2"/>
          <p:cNvSpPr>
            <a:spLocks noGrp="1"/>
          </p:cNvSpPr>
          <p:nvPr>
            <p:ph type="pic" sz="quarter" idx="14"/>
          </p:nvPr>
        </p:nvSpPr>
        <p:spPr>
          <a:xfrm>
            <a:off x="3713870" y="3968881"/>
            <a:ext cx="2461591" cy="1638158"/>
          </a:xfrm>
          <a:solidFill>
            <a:schemeClr val="bg2"/>
          </a:solidFill>
        </p:spPr>
        <p:txBody>
          <a:bodyPr/>
          <a:lstStyle/>
          <a:p>
            <a:r>
              <a:rPr lang="en-US"/>
              <a:t>Click icon to add picture</a:t>
            </a:r>
            <a:endParaRPr lang="en-GB"/>
          </a:p>
        </p:txBody>
      </p:sp>
      <p:sp>
        <p:nvSpPr>
          <p:cNvPr id="12" name="Picture Placeholder 2"/>
          <p:cNvSpPr>
            <a:spLocks noGrp="1"/>
          </p:cNvSpPr>
          <p:nvPr>
            <p:ph type="pic" sz="quarter" idx="15"/>
          </p:nvPr>
        </p:nvSpPr>
        <p:spPr>
          <a:xfrm>
            <a:off x="6324549" y="2159958"/>
            <a:ext cx="2461593" cy="1638159"/>
          </a:xfrm>
          <a:solidFill>
            <a:schemeClr val="bg2"/>
          </a:solidFill>
        </p:spPr>
        <p:txBody>
          <a:bodyPr/>
          <a:lstStyle/>
          <a:p>
            <a:r>
              <a:rPr lang="en-US"/>
              <a:t>Click icon to add picture</a:t>
            </a:r>
            <a:endParaRPr lang="en-GB"/>
          </a:p>
        </p:txBody>
      </p:sp>
      <p:sp>
        <p:nvSpPr>
          <p:cNvPr id="13" name="Text Placeholder 12"/>
          <p:cNvSpPr>
            <a:spLocks noGrp="1"/>
          </p:cNvSpPr>
          <p:nvPr>
            <p:ph type="body" sz="quarter" idx="16"/>
          </p:nvPr>
        </p:nvSpPr>
        <p:spPr>
          <a:xfrm>
            <a:off x="8935227" y="3968880"/>
            <a:ext cx="2520000" cy="1638158"/>
          </a:xfrm>
          <a:noFill/>
        </p:spPr>
        <p:txBody>
          <a:bodyPr tIns="90000"/>
          <a:lstStyle>
            <a:lvl1pPr marL="0" indent="0" algn="l">
              <a:buNone/>
              <a:defRPr sz="1500"/>
            </a:lvl1pPr>
          </a:lstStyle>
          <a:p>
            <a:pPr lvl="0"/>
            <a:r>
              <a:rPr lang="en-US"/>
              <a:t>Edit Master text styles</a:t>
            </a:r>
          </a:p>
        </p:txBody>
      </p:sp>
      <p:sp>
        <p:nvSpPr>
          <p:cNvPr id="16" name="Text Placeholder 12"/>
          <p:cNvSpPr>
            <a:spLocks noGrp="1"/>
          </p:cNvSpPr>
          <p:nvPr>
            <p:ph type="body" sz="quarter" idx="18"/>
          </p:nvPr>
        </p:nvSpPr>
        <p:spPr>
          <a:xfrm>
            <a:off x="1033617" y="2159959"/>
            <a:ext cx="2520000" cy="1638159"/>
          </a:xfrm>
          <a:noFill/>
        </p:spPr>
        <p:txBody>
          <a:bodyPr tIns="90000"/>
          <a:lstStyle>
            <a:lvl1pPr marL="0" indent="0" algn="r">
              <a:buNone/>
              <a:defRPr sz="1500"/>
            </a:lvl1pPr>
          </a:lstStyle>
          <a:p>
            <a:pPr lvl="0"/>
            <a:r>
              <a:rPr lang="en-US"/>
              <a:t>Edit Master text styles</a:t>
            </a:r>
          </a:p>
        </p:txBody>
      </p:sp>
      <p:sp>
        <p:nvSpPr>
          <p:cNvPr id="14" name="Picture Placeholder 2"/>
          <p:cNvSpPr>
            <a:spLocks noGrp="1"/>
          </p:cNvSpPr>
          <p:nvPr>
            <p:ph type="pic" sz="quarter" idx="19"/>
          </p:nvPr>
        </p:nvSpPr>
        <p:spPr>
          <a:xfrm>
            <a:off x="6324550" y="3968880"/>
            <a:ext cx="2461591" cy="1638158"/>
          </a:xfrm>
          <a:solidFill>
            <a:schemeClr val="bg2"/>
          </a:solidFill>
        </p:spPr>
        <p:txBody>
          <a:bodyPr/>
          <a:lstStyle/>
          <a:p>
            <a:r>
              <a:rPr lang="en-US"/>
              <a:t>Click icon to add picture</a:t>
            </a:r>
            <a:endParaRPr lang="en-GB"/>
          </a:p>
        </p:txBody>
      </p:sp>
      <p:sp>
        <p:nvSpPr>
          <p:cNvPr id="17" name="Text Placeholder 12"/>
          <p:cNvSpPr>
            <a:spLocks noGrp="1"/>
          </p:cNvSpPr>
          <p:nvPr>
            <p:ph type="body" sz="quarter" idx="20"/>
          </p:nvPr>
        </p:nvSpPr>
        <p:spPr>
          <a:xfrm>
            <a:off x="1033617" y="3968881"/>
            <a:ext cx="2520000" cy="1638158"/>
          </a:xfrm>
          <a:noFill/>
        </p:spPr>
        <p:txBody>
          <a:bodyPr tIns="90000"/>
          <a:lstStyle>
            <a:lvl1pPr marL="0" indent="0" algn="r">
              <a:buNone/>
              <a:defRPr sz="1500"/>
            </a:lvl1pPr>
          </a:lstStyle>
          <a:p>
            <a:pPr lvl="0"/>
            <a:r>
              <a:rPr lang="en-US"/>
              <a:t>Edit Master text styles</a:t>
            </a:r>
          </a:p>
        </p:txBody>
      </p:sp>
      <p:sp>
        <p:nvSpPr>
          <p:cNvPr id="18" name="Text Placeholder 12"/>
          <p:cNvSpPr>
            <a:spLocks noGrp="1"/>
          </p:cNvSpPr>
          <p:nvPr>
            <p:ph type="body" sz="quarter" idx="21"/>
          </p:nvPr>
        </p:nvSpPr>
        <p:spPr>
          <a:xfrm>
            <a:off x="8966323" y="2159958"/>
            <a:ext cx="2520000" cy="1638159"/>
          </a:xfrm>
          <a:noFill/>
        </p:spPr>
        <p:txBody>
          <a:bodyPr tIns="90000"/>
          <a:lstStyle>
            <a:lvl1pPr marL="0" indent="0" algn="l">
              <a:buNone/>
              <a:defRPr sz="1500"/>
            </a:lvl1pPr>
          </a:lstStyle>
          <a:p>
            <a:pPr lvl="0"/>
            <a:r>
              <a:rPr lang="en-US"/>
              <a:t>Edit Master text styles</a:t>
            </a:r>
          </a:p>
        </p:txBody>
      </p:sp>
    </p:spTree>
    <p:extLst>
      <p:ext uri="{BB962C8B-B14F-4D97-AF65-F5344CB8AC3E}">
        <p14:creationId xmlns:p14="http://schemas.microsoft.com/office/powerpoint/2010/main" val="54620670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Picture Placeholder 2"/>
          <p:cNvSpPr>
            <a:spLocks noGrp="1"/>
          </p:cNvSpPr>
          <p:nvPr>
            <p:ph type="pic" sz="quarter" idx="13"/>
          </p:nvPr>
        </p:nvSpPr>
        <p:spPr>
          <a:xfrm>
            <a:off x="0" y="0"/>
            <a:ext cx="12192000" cy="3429000"/>
          </a:xfrm>
          <a:solidFill>
            <a:schemeClr val="bg2"/>
          </a:solidFill>
        </p:spPr>
        <p:txBody>
          <a:bodyPr/>
          <a:lstStyle/>
          <a:p>
            <a:r>
              <a:rPr lang="en-US"/>
              <a:t>Click icon to add picture</a:t>
            </a:r>
            <a:endParaRPr lang="en-GB"/>
          </a:p>
        </p:txBody>
      </p:sp>
      <p:sp>
        <p:nvSpPr>
          <p:cNvPr id="2" name="Title 1"/>
          <p:cNvSpPr>
            <a:spLocks noGrp="1"/>
          </p:cNvSpPr>
          <p:nvPr>
            <p:ph type="title"/>
          </p:nvPr>
        </p:nvSpPr>
        <p:spPr>
          <a:xfrm>
            <a:off x="838200" y="2646645"/>
            <a:ext cx="10515600" cy="782357"/>
          </a:xfrm>
          <a:solidFill>
            <a:schemeClr val="bg1"/>
          </a:solidFill>
        </p:spPr>
        <p:txBody>
          <a:bodyPr/>
          <a:lstStyle/>
          <a:p>
            <a:r>
              <a:rPr lang="en-US"/>
              <a:t>Click to edit Master title style</a:t>
            </a:r>
            <a:endParaRPr lang="en-GB"/>
          </a:p>
        </p:txBody>
      </p:sp>
      <p:sp>
        <p:nvSpPr>
          <p:cNvPr id="3" name="Slide Number Placeholder 2"/>
          <p:cNvSpPr>
            <a:spLocks noGrp="1"/>
          </p:cNvSpPr>
          <p:nvPr>
            <p:ph type="sldNum" sz="quarter" idx="10"/>
          </p:nvPr>
        </p:nvSpPr>
        <p:spPr/>
        <p:txBody>
          <a:bodyPr/>
          <a:lstStyle/>
          <a:p>
            <a:fld id="{F46C79FD-C571-418B-AB0F-5EE936C85276}" type="slidenum">
              <a:rPr lang="en-GB" smtClean="0"/>
              <a:pPr/>
              <a:t>‹#›</a:t>
            </a:fld>
            <a:endParaRPr lang="en-GB" dirty="0"/>
          </a:p>
        </p:txBody>
      </p:sp>
      <p:sp>
        <p:nvSpPr>
          <p:cNvPr id="6" name="Text Placeholder 5"/>
          <p:cNvSpPr>
            <a:spLocks noGrp="1"/>
          </p:cNvSpPr>
          <p:nvPr>
            <p:ph type="body" sz="quarter" idx="14"/>
          </p:nvPr>
        </p:nvSpPr>
        <p:spPr>
          <a:xfrm>
            <a:off x="838200" y="3630615"/>
            <a:ext cx="10515600" cy="203517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Tree>
    <p:extLst>
      <p:ext uri="{BB962C8B-B14F-4D97-AF65-F5344CB8AC3E}">
        <p14:creationId xmlns:p14="http://schemas.microsoft.com/office/powerpoint/2010/main" val="654840042"/>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2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F46C79FD-C571-418B-AB0F-5EE936C85276}" type="slidenum">
              <a:rPr lang="en-GB" smtClean="0"/>
              <a:t>‹#›</a:t>
            </a:fld>
            <a:endParaRPr lang="en-GB"/>
          </a:p>
        </p:txBody>
      </p:sp>
    </p:spTree>
    <p:extLst>
      <p:ext uri="{BB962C8B-B14F-4D97-AF65-F5344CB8AC3E}">
        <p14:creationId xmlns:p14="http://schemas.microsoft.com/office/powerpoint/2010/main" val="29857121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Title Only">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F46C79FD-C571-418B-AB0F-5EE936C85276}" type="slidenum">
              <a:rPr lang="en-GB" smtClean="0"/>
              <a:t>‹#›</a:t>
            </a:fld>
            <a:endParaRPr lang="en-GB"/>
          </a:p>
        </p:txBody>
      </p:sp>
      <p:cxnSp>
        <p:nvCxnSpPr>
          <p:cNvPr id="8" name="Straight Connector 7"/>
          <p:cNvCxnSpPr/>
          <p:nvPr userDrawn="1"/>
        </p:nvCxnSpPr>
        <p:spPr>
          <a:xfrm flipH="1">
            <a:off x="838199" y="0"/>
            <a:ext cx="1" cy="1276357"/>
          </a:xfrm>
          <a:prstGeom prst="line">
            <a:avLst/>
          </a:prstGeom>
          <a:ln w="28575">
            <a:solidFill>
              <a:schemeClr val="accent5"/>
            </a:solidFill>
          </a:ln>
        </p:spPr>
        <p:style>
          <a:lnRef idx="1">
            <a:schemeClr val="accent1"/>
          </a:lnRef>
          <a:fillRef idx="0">
            <a:schemeClr val="accent1"/>
          </a:fillRef>
          <a:effectRef idx="0">
            <a:schemeClr val="accent1"/>
          </a:effectRef>
          <a:fontRef idx="minor">
            <a:schemeClr val="tx1"/>
          </a:fontRef>
        </p:style>
      </p:cxnSp>
      <p:sp>
        <p:nvSpPr>
          <p:cNvPr id="9" name="Title Placeholder 1"/>
          <p:cNvSpPr>
            <a:spLocks noGrp="1"/>
          </p:cNvSpPr>
          <p:nvPr>
            <p:ph type="title"/>
          </p:nvPr>
        </p:nvSpPr>
        <p:spPr>
          <a:xfrm>
            <a:off x="970722" y="482860"/>
            <a:ext cx="10515600" cy="782357"/>
          </a:xfrm>
          <a:prstGeom prst="rect">
            <a:avLst/>
          </a:prstGeom>
        </p:spPr>
        <p:txBody>
          <a:bodyPr vert="horz" lIns="91440" tIns="45720" rIns="91440" bIns="0" rtlCol="0" anchor="b" anchorCtr="0">
            <a:noAutofit/>
          </a:bodyPr>
          <a:lstStyle/>
          <a:p>
            <a:r>
              <a:rPr lang="en-US"/>
              <a:t>Click to edit Master title style</a:t>
            </a:r>
            <a:endParaRPr lang="en-GB" dirty="0"/>
          </a:p>
        </p:txBody>
      </p:sp>
    </p:spTree>
    <p:extLst>
      <p:ext uri="{BB962C8B-B14F-4D97-AF65-F5344CB8AC3E}">
        <p14:creationId xmlns:p14="http://schemas.microsoft.com/office/powerpoint/2010/main" val="25078589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Chapter Slide (2)">
    <p:spTree>
      <p:nvGrpSpPr>
        <p:cNvPr id="1" name=""/>
        <p:cNvGrpSpPr/>
        <p:nvPr/>
      </p:nvGrpSpPr>
      <p:grpSpPr>
        <a:xfrm>
          <a:off x="0" y="0"/>
          <a:ext cx="0" cy="0"/>
          <a:chOff x="0" y="0"/>
          <a:chExt cx="0" cy="0"/>
        </a:xfrm>
      </p:grpSpPr>
      <p:sp>
        <p:nvSpPr>
          <p:cNvPr id="7" name="Rectangle 6"/>
          <p:cNvSpPr/>
          <p:nvPr userDrawn="1"/>
        </p:nvSpPr>
        <p:spPr>
          <a:xfrm>
            <a:off x="0" y="0"/>
            <a:ext cx="12192000" cy="6858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a:p>
        </p:txBody>
      </p:sp>
      <p:sp>
        <p:nvSpPr>
          <p:cNvPr id="6" name="Slide Number Placeholder 5"/>
          <p:cNvSpPr>
            <a:spLocks noGrp="1"/>
          </p:cNvSpPr>
          <p:nvPr>
            <p:ph type="sldNum" sz="quarter" idx="12"/>
          </p:nvPr>
        </p:nvSpPr>
        <p:spPr/>
        <p:txBody>
          <a:bodyPr>
            <a:noAutofit/>
          </a:bodyPr>
          <a:lstStyle/>
          <a:p>
            <a:fld id="{F46C79FD-C571-418B-AB0F-5EE936C85276}" type="slidenum">
              <a:rPr lang="en-GB" smtClean="0"/>
              <a:t>‹#›</a:t>
            </a:fld>
            <a:endParaRPr lang="en-GB"/>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10033852" y="6045865"/>
            <a:ext cx="1716200" cy="450546"/>
          </a:xfrm>
          <a:prstGeom prst="rect">
            <a:avLst/>
          </a:prstGeom>
        </p:spPr>
      </p:pic>
      <p:sp>
        <p:nvSpPr>
          <p:cNvPr id="11" name="Title 1"/>
          <p:cNvSpPr>
            <a:spLocks noGrp="1"/>
          </p:cNvSpPr>
          <p:nvPr>
            <p:ph type="ctrTitle"/>
          </p:nvPr>
        </p:nvSpPr>
        <p:spPr>
          <a:xfrm>
            <a:off x="1077013" y="1122363"/>
            <a:ext cx="10156297" cy="2387600"/>
          </a:xfrm>
        </p:spPr>
        <p:txBody>
          <a:bodyPr anchor="b">
            <a:noAutofit/>
          </a:bodyPr>
          <a:lstStyle>
            <a:lvl1pPr algn="l">
              <a:defRPr sz="6000">
                <a:solidFill>
                  <a:schemeClr val="tx2"/>
                </a:solidFill>
              </a:defRPr>
            </a:lvl1pPr>
          </a:lstStyle>
          <a:p>
            <a:r>
              <a:rPr lang="en-US"/>
              <a:t>Click to edit Master title style</a:t>
            </a:r>
            <a:endParaRPr lang="en-GB" dirty="0"/>
          </a:p>
        </p:txBody>
      </p:sp>
      <p:cxnSp>
        <p:nvCxnSpPr>
          <p:cNvPr id="13" name="Straight Connector 12"/>
          <p:cNvCxnSpPr/>
          <p:nvPr userDrawn="1"/>
        </p:nvCxnSpPr>
        <p:spPr>
          <a:xfrm>
            <a:off x="838200" y="0"/>
            <a:ext cx="0" cy="3295934"/>
          </a:xfrm>
          <a:prstGeom prst="line">
            <a:avLst/>
          </a:prstGeom>
          <a:ln w="28575">
            <a:solidFill>
              <a:schemeClr val="tx2"/>
            </a:solidFill>
          </a:ln>
        </p:spPr>
        <p:style>
          <a:lnRef idx="1">
            <a:schemeClr val="accent1"/>
          </a:lnRef>
          <a:fillRef idx="0">
            <a:schemeClr val="accent1"/>
          </a:fillRef>
          <a:effectRef idx="0">
            <a:schemeClr val="accent1"/>
          </a:effectRef>
          <a:fontRef idx="minor">
            <a:schemeClr val="tx1"/>
          </a:fontRef>
        </p:style>
      </p:cxnSp>
      <p:sp>
        <p:nvSpPr>
          <p:cNvPr id="14" name="Subtitle 2"/>
          <p:cNvSpPr>
            <a:spLocks noGrp="1"/>
          </p:cNvSpPr>
          <p:nvPr>
            <p:ph type="subTitle" idx="1"/>
          </p:nvPr>
        </p:nvSpPr>
        <p:spPr>
          <a:xfrm>
            <a:off x="1070189" y="3602038"/>
            <a:ext cx="10156297" cy="1655762"/>
          </a:xfrm>
        </p:spPr>
        <p:txBody>
          <a:bodyPr>
            <a:noAutofit/>
          </a:bodyPr>
          <a:lstStyle>
            <a:lvl1pPr marL="0" indent="0" algn="l">
              <a:buNone/>
              <a:defRPr sz="24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dirty="0"/>
          </a:p>
        </p:txBody>
      </p:sp>
    </p:spTree>
    <p:extLst>
      <p:ext uri="{BB962C8B-B14F-4D97-AF65-F5344CB8AC3E}">
        <p14:creationId xmlns:p14="http://schemas.microsoft.com/office/powerpoint/2010/main" val="26541508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noAutofit/>
          </a:bodyPr>
          <a:lstStyle/>
          <a:p>
            <a:fld id="{F46C79FD-C571-418B-AB0F-5EE936C85276}" type="slidenum">
              <a:rPr lang="en-GB" smtClean="0"/>
              <a:t>‹#›</a:t>
            </a:fld>
            <a:endParaRPr lang="en-GB"/>
          </a:p>
        </p:txBody>
      </p:sp>
      <p:sp>
        <p:nvSpPr>
          <p:cNvPr id="2" name="Rectangle 1"/>
          <p:cNvSpPr/>
          <p:nvPr userDrawn="1"/>
        </p:nvSpPr>
        <p:spPr>
          <a:xfrm>
            <a:off x="0" y="2"/>
            <a:ext cx="12192000" cy="107817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sz="900"/>
          </a:p>
        </p:txBody>
      </p:sp>
      <p:sp>
        <p:nvSpPr>
          <p:cNvPr id="5" name="Rectangle 4"/>
          <p:cNvSpPr/>
          <p:nvPr userDrawn="1"/>
        </p:nvSpPr>
        <p:spPr>
          <a:xfrm>
            <a:off x="0" y="1078173"/>
            <a:ext cx="12192000" cy="5779827"/>
          </a:xfrm>
          <a:prstGeom prst="rect">
            <a:avLst/>
          </a:prstGeom>
          <a:solidFill>
            <a:srgbClr val="0356B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sz="900">
              <a:solidFill>
                <a:schemeClr val="accent4"/>
              </a:solidFill>
            </a:endParaRPr>
          </a:p>
        </p:txBody>
      </p:sp>
      <p:pic>
        <p:nvPicPr>
          <p:cNvPr id="3" name="Picture 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388934" y="258042"/>
            <a:ext cx="1659793" cy="1152460"/>
          </a:xfrm>
          <a:prstGeom prst="rect">
            <a:avLst/>
          </a:prstGeom>
        </p:spPr>
      </p:pic>
      <p:sp>
        <p:nvSpPr>
          <p:cNvPr id="6" name="Title 1"/>
          <p:cNvSpPr>
            <a:spLocks noGrp="1"/>
          </p:cNvSpPr>
          <p:nvPr>
            <p:ph type="ctrTitle"/>
          </p:nvPr>
        </p:nvSpPr>
        <p:spPr>
          <a:xfrm>
            <a:off x="1071351" y="1992574"/>
            <a:ext cx="10065224" cy="2149523"/>
          </a:xfrm>
        </p:spPr>
        <p:txBody>
          <a:bodyPr wrap="none" anchor="t">
            <a:noAutofit/>
          </a:bodyPr>
          <a:lstStyle>
            <a:lvl1pPr algn="l">
              <a:defRPr sz="4500" b="0">
                <a:solidFill>
                  <a:schemeClr val="bg1"/>
                </a:solidFill>
              </a:defRPr>
            </a:lvl1pPr>
          </a:lstStyle>
          <a:p>
            <a:r>
              <a:rPr lang="en-US"/>
              <a:t>Click to edit Master title style</a:t>
            </a:r>
            <a:endParaRPr lang="en-GB" dirty="0"/>
          </a:p>
        </p:txBody>
      </p:sp>
      <p:cxnSp>
        <p:nvCxnSpPr>
          <p:cNvPr id="7" name="Straight Connector 6"/>
          <p:cNvCxnSpPr/>
          <p:nvPr userDrawn="1"/>
        </p:nvCxnSpPr>
        <p:spPr>
          <a:xfrm>
            <a:off x="838200" y="1978927"/>
            <a:ext cx="0" cy="4879075"/>
          </a:xfrm>
          <a:prstGeom prst="line">
            <a:avLst/>
          </a:prstGeom>
          <a:ln w="28575">
            <a:solidFill>
              <a:schemeClr val="accent5"/>
            </a:solidFill>
          </a:ln>
        </p:spPr>
        <p:style>
          <a:lnRef idx="1">
            <a:schemeClr val="accent1"/>
          </a:lnRef>
          <a:fillRef idx="0">
            <a:schemeClr val="accent1"/>
          </a:fillRef>
          <a:effectRef idx="0">
            <a:schemeClr val="accent1"/>
          </a:effectRef>
          <a:fontRef idx="minor">
            <a:schemeClr val="tx1"/>
          </a:fontRef>
        </p:style>
      </p:cxnSp>
      <p:sp>
        <p:nvSpPr>
          <p:cNvPr id="11" name="Rectangle 10"/>
          <p:cNvSpPr/>
          <p:nvPr userDrawn="1"/>
        </p:nvSpPr>
        <p:spPr>
          <a:xfrm>
            <a:off x="5741160" y="6619164"/>
            <a:ext cx="707409" cy="240594"/>
          </a:xfrm>
          <a:prstGeom prst="rect">
            <a:avLst/>
          </a:prstGeom>
          <a:solidFill>
            <a:srgbClr val="00449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sz="900"/>
          </a:p>
        </p:txBody>
      </p:sp>
      <p:sp>
        <p:nvSpPr>
          <p:cNvPr id="17" name="Subtitle 2"/>
          <p:cNvSpPr>
            <a:spLocks noGrp="1"/>
          </p:cNvSpPr>
          <p:nvPr>
            <p:ph type="subTitle" idx="1"/>
          </p:nvPr>
        </p:nvSpPr>
        <p:spPr>
          <a:xfrm>
            <a:off x="1071351" y="4418049"/>
            <a:ext cx="10065224" cy="897754"/>
          </a:xfrm>
        </p:spPr>
        <p:txBody>
          <a:bodyPr>
            <a:noAutofit/>
          </a:bodyPr>
          <a:lstStyle>
            <a:lvl1pPr marL="0" indent="0" algn="l">
              <a:buNone/>
              <a:defRPr sz="2100" i="0">
                <a:solidFill>
                  <a:schemeClr val="accent5"/>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GB" dirty="0"/>
          </a:p>
        </p:txBody>
      </p:sp>
      <p:sp>
        <p:nvSpPr>
          <p:cNvPr id="19" name="Text Placeholder 18"/>
          <p:cNvSpPr>
            <a:spLocks noGrp="1"/>
          </p:cNvSpPr>
          <p:nvPr>
            <p:ph type="body" sz="quarter" idx="13"/>
          </p:nvPr>
        </p:nvSpPr>
        <p:spPr>
          <a:xfrm>
            <a:off x="6096001" y="5557903"/>
            <a:ext cx="5040313" cy="528998"/>
          </a:xfrm>
        </p:spPr>
        <p:txBody>
          <a:bodyPr>
            <a:noAutofit/>
          </a:bodyPr>
          <a:lstStyle>
            <a:lvl1pPr marL="0" indent="0" algn="r">
              <a:buFontTx/>
              <a:buNone/>
              <a:defRPr sz="1650" i="1">
                <a:solidFill>
                  <a:schemeClr val="bg1"/>
                </a:solidFill>
              </a:defRPr>
            </a:lvl1pPr>
          </a:lstStyle>
          <a:p>
            <a:pPr lvl="0"/>
            <a:r>
              <a:rPr lang="en-US"/>
              <a:t>Edit Master text styles</a:t>
            </a:r>
          </a:p>
        </p:txBody>
      </p:sp>
    </p:spTree>
    <p:extLst>
      <p:ext uri="{BB962C8B-B14F-4D97-AF65-F5344CB8AC3E}">
        <p14:creationId xmlns:p14="http://schemas.microsoft.com/office/powerpoint/2010/main" val="602093213"/>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2_Title Slide">
    <p:spTree>
      <p:nvGrpSpPr>
        <p:cNvPr id="1" name=""/>
        <p:cNvGrpSpPr/>
        <p:nvPr/>
      </p:nvGrpSpPr>
      <p:grpSpPr>
        <a:xfrm>
          <a:off x="0" y="0"/>
          <a:ext cx="0" cy="0"/>
          <a:chOff x="0" y="0"/>
          <a:chExt cx="0" cy="0"/>
        </a:xfrm>
      </p:grpSpPr>
      <p:pic>
        <p:nvPicPr>
          <p:cNvPr id="8" name="Picture 7"/>
          <p:cNvPicPr>
            <a:picLocks noChangeAspect="1"/>
          </p:cNvPicPr>
          <p:nvPr userDrawn="1"/>
        </p:nvPicPr>
        <p:blipFill rotWithShape="1">
          <a:blip r:embed="rId2" cstate="screen">
            <a:extLst>
              <a:ext uri="{28A0092B-C50C-407E-A947-70E740481C1C}">
                <a14:useLocalDpi xmlns:a14="http://schemas.microsoft.com/office/drawing/2010/main"/>
              </a:ext>
            </a:extLst>
          </a:blip>
          <a:srcRect/>
          <a:stretch/>
        </p:blipFill>
        <p:spPr>
          <a:xfrm>
            <a:off x="0" y="1850290"/>
            <a:ext cx="12192000" cy="5018345"/>
          </a:xfrm>
          <a:prstGeom prst="rect">
            <a:avLst/>
          </a:prstGeom>
        </p:spPr>
      </p:pic>
      <p:sp>
        <p:nvSpPr>
          <p:cNvPr id="4" name="Slide Number Placeholder 3"/>
          <p:cNvSpPr>
            <a:spLocks noGrp="1"/>
          </p:cNvSpPr>
          <p:nvPr>
            <p:ph type="sldNum" sz="quarter" idx="12"/>
          </p:nvPr>
        </p:nvSpPr>
        <p:spPr/>
        <p:txBody>
          <a:bodyPr>
            <a:noAutofit/>
          </a:bodyPr>
          <a:lstStyle/>
          <a:p>
            <a:fld id="{F46C79FD-C571-418B-AB0F-5EE936C85276}" type="slidenum">
              <a:rPr lang="en-GB" smtClean="0"/>
              <a:t>‹#›</a:t>
            </a:fld>
            <a:endParaRPr lang="en-GB"/>
          </a:p>
        </p:txBody>
      </p:sp>
      <p:sp>
        <p:nvSpPr>
          <p:cNvPr id="2" name="Rectangle 1"/>
          <p:cNvSpPr/>
          <p:nvPr userDrawn="1"/>
        </p:nvSpPr>
        <p:spPr>
          <a:xfrm>
            <a:off x="0" y="2"/>
            <a:ext cx="12192000" cy="107817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sz="900"/>
          </a:p>
        </p:txBody>
      </p:sp>
      <p:sp>
        <p:nvSpPr>
          <p:cNvPr id="5" name="Rectangle 4"/>
          <p:cNvSpPr/>
          <p:nvPr userDrawn="1"/>
        </p:nvSpPr>
        <p:spPr>
          <a:xfrm>
            <a:off x="0" y="1078174"/>
            <a:ext cx="12192000" cy="2890800"/>
          </a:xfrm>
          <a:prstGeom prst="rect">
            <a:avLst/>
          </a:prstGeom>
          <a:solidFill>
            <a:srgbClr val="0356B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sz="900">
              <a:solidFill>
                <a:schemeClr val="accent4"/>
              </a:solidFill>
            </a:endParaRPr>
          </a:p>
        </p:txBody>
      </p:sp>
      <p:pic>
        <p:nvPicPr>
          <p:cNvPr id="3" name="Picture 2"/>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5388934" y="258042"/>
            <a:ext cx="1659793" cy="1152460"/>
          </a:xfrm>
          <a:prstGeom prst="rect">
            <a:avLst/>
          </a:prstGeom>
        </p:spPr>
      </p:pic>
      <p:sp>
        <p:nvSpPr>
          <p:cNvPr id="6" name="Title 1"/>
          <p:cNvSpPr>
            <a:spLocks noGrp="1"/>
          </p:cNvSpPr>
          <p:nvPr>
            <p:ph type="ctrTitle"/>
          </p:nvPr>
        </p:nvSpPr>
        <p:spPr>
          <a:xfrm>
            <a:off x="1071351" y="1992574"/>
            <a:ext cx="10065224" cy="872647"/>
          </a:xfrm>
        </p:spPr>
        <p:txBody>
          <a:bodyPr anchor="t">
            <a:normAutofit/>
          </a:bodyPr>
          <a:lstStyle>
            <a:lvl1pPr algn="l">
              <a:defRPr sz="4500" b="0">
                <a:solidFill>
                  <a:schemeClr val="bg1"/>
                </a:solidFill>
              </a:defRPr>
            </a:lvl1pPr>
          </a:lstStyle>
          <a:p>
            <a:r>
              <a:rPr lang="en-US"/>
              <a:t>Click to edit Master title style</a:t>
            </a:r>
            <a:endParaRPr lang="en-GB" dirty="0"/>
          </a:p>
        </p:txBody>
      </p:sp>
      <p:cxnSp>
        <p:nvCxnSpPr>
          <p:cNvPr id="7" name="Straight Connector 6"/>
          <p:cNvCxnSpPr/>
          <p:nvPr userDrawn="1"/>
        </p:nvCxnSpPr>
        <p:spPr>
          <a:xfrm>
            <a:off x="838200" y="1978927"/>
            <a:ext cx="0" cy="4879075"/>
          </a:xfrm>
          <a:prstGeom prst="line">
            <a:avLst/>
          </a:prstGeom>
          <a:ln w="28575">
            <a:solidFill>
              <a:schemeClr val="accent5"/>
            </a:solidFill>
          </a:ln>
        </p:spPr>
        <p:style>
          <a:lnRef idx="1">
            <a:schemeClr val="accent1"/>
          </a:lnRef>
          <a:fillRef idx="0">
            <a:schemeClr val="accent1"/>
          </a:fillRef>
          <a:effectRef idx="0">
            <a:schemeClr val="accent1"/>
          </a:effectRef>
          <a:fontRef idx="minor">
            <a:schemeClr val="tx1"/>
          </a:fontRef>
        </p:style>
      </p:cxnSp>
      <p:sp>
        <p:nvSpPr>
          <p:cNvPr id="11" name="Rectangle 10"/>
          <p:cNvSpPr/>
          <p:nvPr userDrawn="1"/>
        </p:nvSpPr>
        <p:spPr>
          <a:xfrm>
            <a:off x="5741160" y="6619164"/>
            <a:ext cx="707409" cy="240594"/>
          </a:xfrm>
          <a:prstGeom prst="rect">
            <a:avLst/>
          </a:prstGeom>
          <a:solidFill>
            <a:srgbClr val="00449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sz="900"/>
          </a:p>
        </p:txBody>
      </p:sp>
      <p:sp>
        <p:nvSpPr>
          <p:cNvPr id="17" name="Subtitle 2"/>
          <p:cNvSpPr>
            <a:spLocks noGrp="1"/>
          </p:cNvSpPr>
          <p:nvPr>
            <p:ph type="subTitle" idx="1"/>
          </p:nvPr>
        </p:nvSpPr>
        <p:spPr>
          <a:xfrm>
            <a:off x="1071351" y="3067468"/>
            <a:ext cx="10065224" cy="897754"/>
          </a:xfrm>
        </p:spPr>
        <p:txBody>
          <a:bodyPr>
            <a:noAutofit/>
          </a:bodyPr>
          <a:lstStyle>
            <a:lvl1pPr marL="0" indent="0" algn="l">
              <a:buNone/>
              <a:defRPr sz="2100" i="0">
                <a:solidFill>
                  <a:schemeClr val="accent5"/>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GB" dirty="0"/>
          </a:p>
        </p:txBody>
      </p:sp>
      <p:sp>
        <p:nvSpPr>
          <p:cNvPr id="19" name="Text Placeholder 18"/>
          <p:cNvSpPr>
            <a:spLocks noGrp="1"/>
          </p:cNvSpPr>
          <p:nvPr>
            <p:ph type="body" sz="quarter" idx="13"/>
          </p:nvPr>
        </p:nvSpPr>
        <p:spPr>
          <a:xfrm>
            <a:off x="6096001" y="5783535"/>
            <a:ext cx="5040313" cy="528998"/>
          </a:xfrm>
        </p:spPr>
        <p:txBody>
          <a:bodyPr anchor="b" anchorCtr="0">
            <a:noAutofit/>
          </a:bodyPr>
          <a:lstStyle>
            <a:lvl1pPr marL="0" indent="0" algn="r">
              <a:buFontTx/>
              <a:buNone/>
              <a:defRPr sz="1650" i="1">
                <a:solidFill>
                  <a:schemeClr val="bg1"/>
                </a:solidFill>
              </a:defRPr>
            </a:lvl1pPr>
          </a:lstStyle>
          <a:p>
            <a:pPr lvl="0"/>
            <a:r>
              <a:rPr lang="en-US"/>
              <a:t>Edit Master text styles</a:t>
            </a:r>
          </a:p>
        </p:txBody>
      </p:sp>
    </p:spTree>
    <p:extLst>
      <p:ext uri="{BB962C8B-B14F-4D97-AF65-F5344CB8AC3E}">
        <p14:creationId xmlns:p14="http://schemas.microsoft.com/office/powerpoint/2010/main" val="2207982020"/>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pic>
        <p:nvPicPr>
          <p:cNvPr id="8" name="Picture 7"/>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0" y="802219"/>
            <a:ext cx="12192000" cy="6059194"/>
          </a:xfrm>
          <a:prstGeom prst="rect">
            <a:avLst/>
          </a:prstGeom>
        </p:spPr>
      </p:pic>
      <p:sp>
        <p:nvSpPr>
          <p:cNvPr id="14" name="Rectangle 13"/>
          <p:cNvSpPr/>
          <p:nvPr userDrawn="1"/>
        </p:nvSpPr>
        <p:spPr>
          <a:xfrm>
            <a:off x="5289" y="1078175"/>
            <a:ext cx="12197347" cy="5783239"/>
          </a:xfrm>
          <a:prstGeom prst="rect">
            <a:avLst/>
          </a:prstGeom>
          <a:solidFill>
            <a:srgbClr val="024EA2">
              <a:alpha val="7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sz="900">
              <a:solidFill>
                <a:schemeClr val="accent4"/>
              </a:solidFill>
            </a:endParaRPr>
          </a:p>
        </p:txBody>
      </p:sp>
      <p:sp>
        <p:nvSpPr>
          <p:cNvPr id="2" name="Rectangle 1"/>
          <p:cNvSpPr/>
          <p:nvPr userDrawn="1"/>
        </p:nvSpPr>
        <p:spPr>
          <a:xfrm>
            <a:off x="0" y="2"/>
            <a:ext cx="12192000" cy="107817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sz="900"/>
          </a:p>
        </p:txBody>
      </p:sp>
      <p:sp>
        <p:nvSpPr>
          <p:cNvPr id="6" name="Title 1"/>
          <p:cNvSpPr>
            <a:spLocks noGrp="1"/>
          </p:cNvSpPr>
          <p:nvPr>
            <p:ph type="ctrTitle"/>
          </p:nvPr>
        </p:nvSpPr>
        <p:spPr>
          <a:xfrm>
            <a:off x="1071351" y="1992574"/>
            <a:ext cx="10065224" cy="2149523"/>
          </a:xfrm>
        </p:spPr>
        <p:txBody>
          <a:bodyPr wrap="none" anchor="t">
            <a:noAutofit/>
          </a:bodyPr>
          <a:lstStyle>
            <a:lvl1pPr algn="l">
              <a:defRPr sz="4500" b="0">
                <a:solidFill>
                  <a:schemeClr val="bg1"/>
                </a:solidFill>
              </a:defRPr>
            </a:lvl1pPr>
          </a:lstStyle>
          <a:p>
            <a:r>
              <a:rPr lang="en-US"/>
              <a:t>Click to edit Master title style</a:t>
            </a:r>
            <a:endParaRPr lang="en-GB" dirty="0"/>
          </a:p>
        </p:txBody>
      </p:sp>
      <p:cxnSp>
        <p:nvCxnSpPr>
          <p:cNvPr id="7" name="Straight Connector 6"/>
          <p:cNvCxnSpPr/>
          <p:nvPr userDrawn="1"/>
        </p:nvCxnSpPr>
        <p:spPr>
          <a:xfrm>
            <a:off x="838200" y="1978927"/>
            <a:ext cx="0" cy="4879075"/>
          </a:xfrm>
          <a:prstGeom prst="line">
            <a:avLst/>
          </a:prstGeom>
          <a:ln w="28575">
            <a:solidFill>
              <a:schemeClr val="accent5"/>
            </a:solidFill>
          </a:ln>
        </p:spPr>
        <p:style>
          <a:lnRef idx="1">
            <a:schemeClr val="accent1"/>
          </a:lnRef>
          <a:fillRef idx="0">
            <a:schemeClr val="accent1"/>
          </a:fillRef>
          <a:effectRef idx="0">
            <a:schemeClr val="accent1"/>
          </a:effectRef>
          <a:fontRef idx="minor">
            <a:schemeClr val="tx1"/>
          </a:fontRef>
        </p:style>
      </p:cxnSp>
      <p:sp>
        <p:nvSpPr>
          <p:cNvPr id="11" name="Rectangle 10"/>
          <p:cNvSpPr/>
          <p:nvPr userDrawn="1"/>
        </p:nvSpPr>
        <p:spPr>
          <a:xfrm>
            <a:off x="5741160" y="6619164"/>
            <a:ext cx="707409" cy="240594"/>
          </a:xfrm>
          <a:prstGeom prst="rect">
            <a:avLst/>
          </a:prstGeom>
          <a:solidFill>
            <a:srgbClr val="00449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sz="900"/>
          </a:p>
        </p:txBody>
      </p:sp>
      <p:sp>
        <p:nvSpPr>
          <p:cNvPr id="12" name="Subtitle 2"/>
          <p:cNvSpPr>
            <a:spLocks noGrp="1"/>
          </p:cNvSpPr>
          <p:nvPr>
            <p:ph type="subTitle" idx="1"/>
          </p:nvPr>
        </p:nvSpPr>
        <p:spPr>
          <a:xfrm>
            <a:off x="1071351" y="4418049"/>
            <a:ext cx="10065224" cy="897754"/>
          </a:xfrm>
        </p:spPr>
        <p:txBody>
          <a:bodyPr wrap="none">
            <a:noAutofit/>
          </a:bodyPr>
          <a:lstStyle>
            <a:lvl1pPr marL="0" indent="0" algn="l">
              <a:buNone/>
              <a:defRPr sz="2100" i="0">
                <a:solidFill>
                  <a:schemeClr val="accent5"/>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GB" dirty="0"/>
          </a:p>
        </p:txBody>
      </p:sp>
      <p:pic>
        <p:nvPicPr>
          <p:cNvPr id="3" name="Picture 2"/>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5388934" y="258042"/>
            <a:ext cx="1659793" cy="1152460"/>
          </a:xfrm>
          <a:prstGeom prst="rect">
            <a:avLst/>
          </a:prstGeom>
        </p:spPr>
      </p:pic>
      <p:sp>
        <p:nvSpPr>
          <p:cNvPr id="16" name="Text Placeholder 18"/>
          <p:cNvSpPr>
            <a:spLocks noGrp="1"/>
          </p:cNvSpPr>
          <p:nvPr>
            <p:ph type="body" sz="quarter" idx="13"/>
          </p:nvPr>
        </p:nvSpPr>
        <p:spPr>
          <a:xfrm>
            <a:off x="6096001" y="5557903"/>
            <a:ext cx="5040313" cy="528998"/>
          </a:xfrm>
        </p:spPr>
        <p:txBody>
          <a:bodyPr wrap="none">
            <a:noAutofit/>
          </a:bodyPr>
          <a:lstStyle>
            <a:lvl1pPr marL="0" indent="0" algn="r">
              <a:buFontTx/>
              <a:buNone/>
              <a:defRPr sz="1650" i="1">
                <a:solidFill>
                  <a:schemeClr val="bg1"/>
                </a:solidFill>
              </a:defRPr>
            </a:lvl1pPr>
          </a:lstStyle>
          <a:p>
            <a:pPr lvl="0"/>
            <a:r>
              <a:rPr lang="en-US"/>
              <a:t>Edit Master text styles</a:t>
            </a:r>
          </a:p>
        </p:txBody>
      </p:sp>
    </p:spTree>
    <p:extLst>
      <p:ext uri="{BB962C8B-B14F-4D97-AF65-F5344CB8AC3E}">
        <p14:creationId xmlns:p14="http://schemas.microsoft.com/office/powerpoint/2010/main" val="1598541479"/>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type="title" preserve="1">
  <p:cSld name="Chapter Slide">
    <p:spTree>
      <p:nvGrpSpPr>
        <p:cNvPr id="1" name=""/>
        <p:cNvGrpSpPr/>
        <p:nvPr/>
      </p:nvGrpSpPr>
      <p:grpSpPr>
        <a:xfrm>
          <a:off x="0" y="0"/>
          <a:ext cx="0" cy="0"/>
          <a:chOff x="0" y="0"/>
          <a:chExt cx="0" cy="0"/>
        </a:xfrm>
      </p:grpSpPr>
      <p:sp>
        <p:nvSpPr>
          <p:cNvPr id="4" name="Rectangle 3"/>
          <p:cNvSpPr/>
          <p:nvPr userDrawn="1"/>
        </p:nvSpPr>
        <p:spPr>
          <a:xfrm>
            <a:off x="0" y="0"/>
            <a:ext cx="12192000" cy="6858000"/>
          </a:xfrm>
          <a:prstGeom prst="rect">
            <a:avLst/>
          </a:prstGeom>
          <a:solidFill>
            <a:srgbClr val="0356B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sz="900"/>
          </a:p>
        </p:txBody>
      </p:sp>
      <p:sp>
        <p:nvSpPr>
          <p:cNvPr id="2" name="Title 1"/>
          <p:cNvSpPr>
            <a:spLocks noGrp="1"/>
          </p:cNvSpPr>
          <p:nvPr>
            <p:ph type="ctrTitle"/>
          </p:nvPr>
        </p:nvSpPr>
        <p:spPr>
          <a:xfrm>
            <a:off x="1070190" y="1122363"/>
            <a:ext cx="10676039" cy="2387600"/>
          </a:xfrm>
        </p:spPr>
        <p:txBody>
          <a:bodyPr anchor="b">
            <a:noAutofit/>
          </a:bodyPr>
          <a:lstStyle>
            <a:lvl1pPr algn="l">
              <a:defRPr sz="4500">
                <a:solidFill>
                  <a:schemeClr val="accent5"/>
                </a:solidFill>
              </a:defRPr>
            </a:lvl1pPr>
          </a:lstStyle>
          <a:p>
            <a:r>
              <a:rPr lang="en-US"/>
              <a:t>Click to edit Master title style</a:t>
            </a:r>
            <a:endParaRPr lang="en-GB" dirty="0"/>
          </a:p>
        </p:txBody>
      </p:sp>
      <p:sp>
        <p:nvSpPr>
          <p:cNvPr id="3" name="Subtitle 2"/>
          <p:cNvSpPr>
            <a:spLocks noGrp="1"/>
          </p:cNvSpPr>
          <p:nvPr>
            <p:ph type="subTitle" idx="1"/>
          </p:nvPr>
        </p:nvSpPr>
        <p:spPr>
          <a:xfrm>
            <a:off x="1070190" y="3602038"/>
            <a:ext cx="10676039" cy="1655762"/>
          </a:xfrm>
        </p:spPr>
        <p:txBody>
          <a:bodyPr>
            <a:noAutofit/>
          </a:bodyPr>
          <a:lstStyle>
            <a:lvl1pPr marL="0" indent="0" algn="l">
              <a:buNone/>
              <a:defRPr sz="1800">
                <a:solidFill>
                  <a:schemeClr val="bg1"/>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GB" dirty="0"/>
          </a:p>
        </p:txBody>
      </p:sp>
      <p:sp>
        <p:nvSpPr>
          <p:cNvPr id="6" name="Slide Number Placeholder 5"/>
          <p:cNvSpPr>
            <a:spLocks noGrp="1"/>
          </p:cNvSpPr>
          <p:nvPr>
            <p:ph type="sldNum" sz="quarter" idx="12"/>
          </p:nvPr>
        </p:nvSpPr>
        <p:spPr/>
        <p:txBody>
          <a:bodyPr>
            <a:noAutofit/>
          </a:bodyPr>
          <a:lstStyle>
            <a:lvl1pPr>
              <a:defRPr>
                <a:solidFill>
                  <a:schemeClr val="bg1"/>
                </a:solidFill>
              </a:defRPr>
            </a:lvl1pPr>
          </a:lstStyle>
          <a:p>
            <a:fld id="{F46C79FD-C571-418B-AB0F-5EE936C85276}" type="slidenum">
              <a:rPr lang="en-GB" smtClean="0"/>
              <a:pPr/>
              <a:t>‹#›</a:t>
            </a:fld>
            <a:endParaRPr lang="en-GB" dirty="0"/>
          </a:p>
        </p:txBody>
      </p:sp>
      <p:cxnSp>
        <p:nvCxnSpPr>
          <p:cNvPr id="7" name="Straight Connector 6"/>
          <p:cNvCxnSpPr/>
          <p:nvPr userDrawn="1"/>
        </p:nvCxnSpPr>
        <p:spPr>
          <a:xfrm>
            <a:off x="838200" y="0"/>
            <a:ext cx="0" cy="3295934"/>
          </a:xfrm>
          <a:prstGeom prst="line">
            <a:avLst/>
          </a:prstGeom>
          <a:ln w="28575">
            <a:solidFill>
              <a:schemeClr val="accent5"/>
            </a:solidFill>
          </a:ln>
        </p:spPr>
        <p:style>
          <a:lnRef idx="1">
            <a:schemeClr val="accent1"/>
          </a:lnRef>
          <a:fillRef idx="0">
            <a:schemeClr val="accent1"/>
          </a:fillRef>
          <a:effectRef idx="0">
            <a:schemeClr val="accent1"/>
          </a:effectRef>
          <a:fontRef idx="minor">
            <a:schemeClr val="tx1"/>
          </a:fontRef>
        </p:style>
      </p:cxnSp>
      <p:pic>
        <p:nvPicPr>
          <p:cNvPr id="9" name="Picture 8"/>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10027715" y="6045259"/>
            <a:ext cx="1718512" cy="451153"/>
          </a:xfrm>
          <a:prstGeom prst="rect">
            <a:avLst/>
          </a:prstGeom>
        </p:spPr>
      </p:pic>
    </p:spTree>
    <p:extLst>
      <p:ext uri="{BB962C8B-B14F-4D97-AF65-F5344CB8AC3E}">
        <p14:creationId xmlns:p14="http://schemas.microsoft.com/office/powerpoint/2010/main" val="23959516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hapter Slide (2)">
    <p:spTree>
      <p:nvGrpSpPr>
        <p:cNvPr id="1" name=""/>
        <p:cNvGrpSpPr/>
        <p:nvPr/>
      </p:nvGrpSpPr>
      <p:grpSpPr>
        <a:xfrm>
          <a:off x="0" y="0"/>
          <a:ext cx="0" cy="0"/>
          <a:chOff x="0" y="0"/>
          <a:chExt cx="0" cy="0"/>
        </a:xfrm>
      </p:grpSpPr>
      <p:sp>
        <p:nvSpPr>
          <p:cNvPr id="7" name="Rectangle 6"/>
          <p:cNvSpPr/>
          <p:nvPr userDrawn="1"/>
        </p:nvSpPr>
        <p:spPr>
          <a:xfrm>
            <a:off x="0" y="0"/>
            <a:ext cx="12192000" cy="6858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sz="900"/>
          </a:p>
        </p:txBody>
      </p:sp>
      <p:sp>
        <p:nvSpPr>
          <p:cNvPr id="6" name="Slide Number Placeholder 5"/>
          <p:cNvSpPr>
            <a:spLocks noGrp="1"/>
          </p:cNvSpPr>
          <p:nvPr>
            <p:ph type="sldNum" sz="quarter" idx="12"/>
          </p:nvPr>
        </p:nvSpPr>
        <p:spPr/>
        <p:txBody>
          <a:bodyPr>
            <a:noAutofit/>
          </a:bodyPr>
          <a:lstStyle/>
          <a:p>
            <a:fld id="{F46C79FD-C571-418B-AB0F-5EE936C85276}" type="slidenum">
              <a:rPr lang="en-GB" smtClean="0"/>
              <a:t>‹#›</a:t>
            </a:fld>
            <a:endParaRPr lang="en-GB"/>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10033852" y="6045865"/>
            <a:ext cx="1716200" cy="450546"/>
          </a:xfrm>
          <a:prstGeom prst="rect">
            <a:avLst/>
          </a:prstGeom>
        </p:spPr>
      </p:pic>
      <p:sp>
        <p:nvSpPr>
          <p:cNvPr id="11" name="Title 1"/>
          <p:cNvSpPr>
            <a:spLocks noGrp="1"/>
          </p:cNvSpPr>
          <p:nvPr>
            <p:ph type="ctrTitle"/>
          </p:nvPr>
        </p:nvSpPr>
        <p:spPr>
          <a:xfrm>
            <a:off x="1077014" y="1122363"/>
            <a:ext cx="10156297" cy="2387600"/>
          </a:xfrm>
        </p:spPr>
        <p:txBody>
          <a:bodyPr anchor="b">
            <a:noAutofit/>
          </a:bodyPr>
          <a:lstStyle>
            <a:lvl1pPr algn="l">
              <a:defRPr sz="4500">
                <a:solidFill>
                  <a:schemeClr val="tx2"/>
                </a:solidFill>
              </a:defRPr>
            </a:lvl1pPr>
          </a:lstStyle>
          <a:p>
            <a:r>
              <a:rPr lang="en-US"/>
              <a:t>Click to edit Master title style</a:t>
            </a:r>
            <a:endParaRPr lang="en-GB" dirty="0"/>
          </a:p>
        </p:txBody>
      </p:sp>
      <p:cxnSp>
        <p:nvCxnSpPr>
          <p:cNvPr id="13" name="Straight Connector 12"/>
          <p:cNvCxnSpPr/>
          <p:nvPr userDrawn="1"/>
        </p:nvCxnSpPr>
        <p:spPr>
          <a:xfrm>
            <a:off x="838200" y="0"/>
            <a:ext cx="0" cy="3295934"/>
          </a:xfrm>
          <a:prstGeom prst="line">
            <a:avLst/>
          </a:prstGeom>
          <a:ln w="28575">
            <a:solidFill>
              <a:schemeClr val="tx2"/>
            </a:solidFill>
          </a:ln>
        </p:spPr>
        <p:style>
          <a:lnRef idx="1">
            <a:schemeClr val="accent1"/>
          </a:lnRef>
          <a:fillRef idx="0">
            <a:schemeClr val="accent1"/>
          </a:fillRef>
          <a:effectRef idx="0">
            <a:schemeClr val="accent1"/>
          </a:effectRef>
          <a:fontRef idx="minor">
            <a:schemeClr val="tx1"/>
          </a:fontRef>
        </p:style>
      </p:cxnSp>
      <p:sp>
        <p:nvSpPr>
          <p:cNvPr id="14" name="Subtitle 2"/>
          <p:cNvSpPr>
            <a:spLocks noGrp="1"/>
          </p:cNvSpPr>
          <p:nvPr>
            <p:ph type="subTitle" idx="1"/>
          </p:nvPr>
        </p:nvSpPr>
        <p:spPr>
          <a:xfrm>
            <a:off x="1070190" y="3602038"/>
            <a:ext cx="10156297" cy="1655762"/>
          </a:xfrm>
        </p:spPr>
        <p:txBody>
          <a:bodyPr>
            <a:noAutofit/>
          </a:bodyPr>
          <a:lstStyle>
            <a:lvl1pPr marL="0" indent="0" algn="l">
              <a:buNone/>
              <a:defRPr sz="1800">
                <a:solidFill>
                  <a:schemeClr val="tx1"/>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GB" dirty="0"/>
          </a:p>
        </p:txBody>
      </p:sp>
    </p:spTree>
    <p:extLst>
      <p:ext uri="{BB962C8B-B14F-4D97-AF65-F5344CB8AC3E}">
        <p14:creationId xmlns:p14="http://schemas.microsoft.com/office/powerpoint/2010/main" val="304541164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2.xml"/><Relationship Id="rId13" Type="http://schemas.openxmlformats.org/officeDocument/2006/relationships/slideLayout" Target="../slideLayouts/slideLayout17.xml"/><Relationship Id="rId18" Type="http://schemas.openxmlformats.org/officeDocument/2006/relationships/slideLayout" Target="../slideLayouts/slideLayout22.xml"/><Relationship Id="rId3" Type="http://schemas.openxmlformats.org/officeDocument/2006/relationships/slideLayout" Target="../slideLayouts/slideLayout7.xml"/><Relationship Id="rId21" Type="http://schemas.openxmlformats.org/officeDocument/2006/relationships/image" Target="../media/image1.png"/><Relationship Id="rId7" Type="http://schemas.openxmlformats.org/officeDocument/2006/relationships/slideLayout" Target="../slideLayouts/slideLayout11.xml"/><Relationship Id="rId12" Type="http://schemas.openxmlformats.org/officeDocument/2006/relationships/slideLayout" Target="../slideLayouts/slideLayout16.xml"/><Relationship Id="rId17" Type="http://schemas.openxmlformats.org/officeDocument/2006/relationships/slideLayout" Target="../slideLayouts/slideLayout21.xml"/><Relationship Id="rId2" Type="http://schemas.openxmlformats.org/officeDocument/2006/relationships/slideLayout" Target="../slideLayouts/slideLayout6.xml"/><Relationship Id="rId16" Type="http://schemas.openxmlformats.org/officeDocument/2006/relationships/slideLayout" Target="../slideLayouts/slideLayout20.xml"/><Relationship Id="rId20" Type="http://schemas.openxmlformats.org/officeDocument/2006/relationships/theme" Target="../theme/theme2.xml"/><Relationship Id="rId1" Type="http://schemas.openxmlformats.org/officeDocument/2006/relationships/slideLayout" Target="../slideLayouts/slideLayout5.xml"/><Relationship Id="rId6" Type="http://schemas.openxmlformats.org/officeDocument/2006/relationships/slideLayout" Target="../slideLayouts/slideLayout10.xml"/><Relationship Id="rId11" Type="http://schemas.openxmlformats.org/officeDocument/2006/relationships/slideLayout" Target="../slideLayouts/slideLayout15.xml"/><Relationship Id="rId5" Type="http://schemas.openxmlformats.org/officeDocument/2006/relationships/slideLayout" Target="../slideLayouts/slideLayout9.xml"/><Relationship Id="rId15" Type="http://schemas.openxmlformats.org/officeDocument/2006/relationships/slideLayout" Target="../slideLayouts/slideLayout19.xml"/><Relationship Id="rId10" Type="http://schemas.openxmlformats.org/officeDocument/2006/relationships/slideLayout" Target="../slideLayouts/slideLayout14.xml"/><Relationship Id="rId19" Type="http://schemas.openxmlformats.org/officeDocument/2006/relationships/slideLayout" Target="../slideLayouts/slideLayout23.xml"/><Relationship Id="rId4" Type="http://schemas.openxmlformats.org/officeDocument/2006/relationships/slideLayout" Target="../slideLayouts/slideLayout8.xml"/><Relationship Id="rId9" Type="http://schemas.openxmlformats.org/officeDocument/2006/relationships/slideLayout" Target="../slideLayouts/slideLayout13.xml"/><Relationship Id="rId14" Type="http://schemas.openxmlformats.org/officeDocument/2006/relationships/slideLayout" Target="../slideLayouts/slideLayout1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482860"/>
            <a:ext cx="10515600" cy="782357"/>
          </a:xfrm>
          <a:prstGeom prst="rect">
            <a:avLst/>
          </a:prstGeom>
        </p:spPr>
        <p:txBody>
          <a:bodyPr vert="horz" lIns="91440" tIns="45720" rIns="91440" bIns="0" rtlCol="0" anchor="b" anchorCtr="0">
            <a:noAutofit/>
          </a:bodyPr>
          <a:lstStyle/>
          <a:p>
            <a:r>
              <a:rPr lang="en-US"/>
              <a:t>Click to edit Master title style</a:t>
            </a:r>
            <a:endParaRPr lang="en-GB" dirty="0"/>
          </a:p>
        </p:txBody>
      </p:sp>
      <p:sp>
        <p:nvSpPr>
          <p:cNvPr id="3" name="Text Placeholder 2"/>
          <p:cNvSpPr>
            <a:spLocks noGrp="1"/>
          </p:cNvSpPr>
          <p:nvPr>
            <p:ph type="body" idx="1"/>
          </p:nvPr>
        </p:nvSpPr>
        <p:spPr>
          <a:xfrm>
            <a:off x="838200" y="1825625"/>
            <a:ext cx="10515600" cy="3881904"/>
          </a:xfrm>
          <a:prstGeom prst="rect">
            <a:avLst/>
          </a:prstGeom>
        </p:spPr>
        <p:txBody>
          <a:bodyPr vert="horz" lIns="91440" tIns="45720" rIns="91440" bIns="45720" rtlCol="0">
            <a:no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Slide Number Placeholder 5"/>
          <p:cNvSpPr>
            <a:spLocks noGrp="1"/>
          </p:cNvSpPr>
          <p:nvPr>
            <p:ph type="sldNum" sz="quarter" idx="4"/>
          </p:nvPr>
        </p:nvSpPr>
        <p:spPr>
          <a:xfrm>
            <a:off x="838200" y="6131287"/>
            <a:ext cx="2743200" cy="365125"/>
          </a:xfrm>
          <a:prstGeom prst="rect">
            <a:avLst/>
          </a:prstGeom>
        </p:spPr>
        <p:txBody>
          <a:bodyPr vert="horz" lIns="91440" tIns="45720" rIns="91440" bIns="45720" rtlCol="0" anchor="ctr">
            <a:noAutofit/>
          </a:bodyPr>
          <a:lstStyle>
            <a:lvl1pPr algn="l">
              <a:defRPr sz="1200">
                <a:solidFill>
                  <a:schemeClr val="tx1">
                    <a:tint val="75000"/>
                  </a:schemeClr>
                </a:solidFill>
              </a:defRPr>
            </a:lvl1pPr>
          </a:lstStyle>
          <a:p>
            <a:fld id="{F46C79FD-C571-418B-AB0F-5EE936C85276}" type="slidenum">
              <a:rPr lang="en-GB" smtClean="0"/>
              <a:pPr/>
              <a:t>‹#›</a:t>
            </a:fld>
            <a:endParaRPr lang="en-GB" dirty="0"/>
          </a:p>
        </p:txBody>
      </p:sp>
      <p:pic>
        <p:nvPicPr>
          <p:cNvPr id="7" name="Picture 6"/>
          <p:cNvPicPr>
            <a:picLocks noChangeAspect="1"/>
          </p:cNvPicPr>
          <p:nvPr userDrawn="1"/>
        </p:nvPicPr>
        <p:blipFill>
          <a:blip r:embed="rId6" cstate="print">
            <a:extLst>
              <a:ext uri="{28A0092B-C50C-407E-A947-70E740481C1C}">
                <a14:useLocalDpi xmlns:a14="http://schemas.microsoft.com/office/drawing/2010/main"/>
              </a:ext>
            </a:extLst>
          </a:blip>
          <a:stretch>
            <a:fillRect/>
          </a:stretch>
        </p:blipFill>
        <p:spPr>
          <a:xfrm>
            <a:off x="10033852" y="6045990"/>
            <a:ext cx="1715733" cy="450423"/>
          </a:xfrm>
          <a:prstGeom prst="rect">
            <a:avLst/>
          </a:prstGeom>
        </p:spPr>
      </p:pic>
    </p:spTree>
    <p:extLst>
      <p:ext uri="{BB962C8B-B14F-4D97-AF65-F5344CB8AC3E}">
        <p14:creationId xmlns:p14="http://schemas.microsoft.com/office/powerpoint/2010/main" val="2924281866"/>
      </p:ext>
    </p:extLst>
  </p:cSld>
  <p:clrMap bg1="lt1" tx1="dk1" bg2="lt2" tx2="dk2" accent1="accent1" accent2="accent2" accent3="accent3" accent4="accent4" accent5="accent5" accent6="accent6" hlink="hlink" folHlink="folHlink"/>
  <p:sldLayoutIdLst>
    <p:sldLayoutId id="2147483760" r:id="rId1"/>
    <p:sldLayoutId id="2147483762" r:id="rId2"/>
    <p:sldLayoutId id="2147483763" r:id="rId3"/>
    <p:sldLayoutId id="2147483764" r:id="rId4"/>
  </p:sldLayoutIdLst>
  <p:hf hdr="0" ftr="0" dt="0"/>
  <p:txStyles>
    <p:titleStyle>
      <a:lvl1pPr algn="l" defTabSz="685800" rtl="0" eaLnBrk="1" latinLnBrk="0" hangingPunct="1">
        <a:lnSpc>
          <a:spcPct val="90000"/>
        </a:lnSpc>
        <a:spcBef>
          <a:spcPct val="0"/>
        </a:spcBef>
        <a:buNone/>
        <a:defRPr sz="3000" kern="1200">
          <a:solidFill>
            <a:schemeClr val="tx2"/>
          </a:solidFill>
          <a:latin typeface="+mj-lt"/>
          <a:ea typeface="+mj-ea"/>
          <a:cs typeface="+mj-cs"/>
        </a:defRPr>
      </a:lvl1pPr>
    </p:titleStyle>
    <p:bodyStyle>
      <a:lvl1pPr marL="171450" indent="-171450" algn="l" defTabSz="685800" rtl="0" eaLnBrk="1" latinLnBrk="0" hangingPunct="1">
        <a:lnSpc>
          <a:spcPct val="100000"/>
        </a:lnSpc>
        <a:spcBef>
          <a:spcPts val="0"/>
        </a:spcBef>
        <a:spcAft>
          <a:spcPts val="1350"/>
        </a:spcAft>
        <a:buClr>
          <a:schemeClr val="tx2"/>
        </a:buClr>
        <a:buFont typeface="Arial" panose="020B0604020202020204" pitchFamily="34" charset="0"/>
        <a:buChar char="•"/>
        <a:defRPr sz="1800" kern="1200">
          <a:solidFill>
            <a:schemeClr val="tx1"/>
          </a:solidFill>
          <a:latin typeface="+mn-lt"/>
          <a:ea typeface="+mn-ea"/>
          <a:cs typeface="+mn-cs"/>
        </a:defRPr>
      </a:lvl1pPr>
      <a:lvl2pPr marL="514350" indent="-171450" algn="l" defTabSz="685800" rtl="0" eaLnBrk="1" latinLnBrk="0" hangingPunct="1">
        <a:lnSpc>
          <a:spcPct val="100000"/>
        </a:lnSpc>
        <a:spcBef>
          <a:spcPts val="375"/>
        </a:spcBef>
        <a:spcAft>
          <a:spcPts val="1350"/>
        </a:spcAft>
        <a:buClr>
          <a:schemeClr val="tx2"/>
        </a:buClr>
        <a:buFont typeface="Arial" panose="020B0604020202020204" pitchFamily="34" charset="0"/>
        <a:buChar char="•"/>
        <a:defRPr sz="1500" kern="1200">
          <a:solidFill>
            <a:schemeClr val="tx1"/>
          </a:solidFill>
          <a:latin typeface="+mn-lt"/>
          <a:ea typeface="+mn-ea"/>
          <a:cs typeface="+mn-cs"/>
        </a:defRPr>
      </a:lvl2pPr>
      <a:lvl3pPr marL="857250" indent="-171450" algn="l" defTabSz="685800" rtl="0" eaLnBrk="1" latinLnBrk="0" hangingPunct="1">
        <a:lnSpc>
          <a:spcPct val="100000"/>
        </a:lnSpc>
        <a:spcBef>
          <a:spcPts val="375"/>
        </a:spcBef>
        <a:spcAft>
          <a:spcPts val="1350"/>
        </a:spcAft>
        <a:buClr>
          <a:schemeClr val="tx2"/>
        </a:buClr>
        <a:buFont typeface="Arial" panose="020B0604020202020204" pitchFamily="34" charset="0"/>
        <a:buChar char="•"/>
        <a:defRPr sz="1350" kern="1200">
          <a:solidFill>
            <a:schemeClr val="tx1"/>
          </a:solidFill>
          <a:latin typeface="+mn-lt"/>
          <a:ea typeface="+mn-ea"/>
          <a:cs typeface="+mn-cs"/>
        </a:defRPr>
      </a:lvl3pPr>
      <a:lvl4pPr marL="1200150" indent="-171450" algn="l" defTabSz="685800" rtl="0" eaLnBrk="1" latinLnBrk="0" hangingPunct="1">
        <a:lnSpc>
          <a:spcPct val="100000"/>
        </a:lnSpc>
        <a:spcBef>
          <a:spcPts val="375"/>
        </a:spcBef>
        <a:spcAft>
          <a:spcPts val="1350"/>
        </a:spcAft>
        <a:buClr>
          <a:schemeClr val="tx2"/>
        </a:buClr>
        <a:buFont typeface="Arial" panose="020B0604020202020204" pitchFamily="34" charset="0"/>
        <a:buChar char="•"/>
        <a:defRPr sz="1200" kern="1200">
          <a:solidFill>
            <a:schemeClr val="tx1"/>
          </a:solidFill>
          <a:latin typeface="+mn-lt"/>
          <a:ea typeface="+mn-ea"/>
          <a:cs typeface="+mn-cs"/>
        </a:defRPr>
      </a:lvl4pPr>
      <a:lvl5pPr marL="1543050" indent="-171450" algn="l" defTabSz="685800" rtl="0" eaLnBrk="1" latinLnBrk="0" hangingPunct="1">
        <a:lnSpc>
          <a:spcPct val="100000"/>
        </a:lnSpc>
        <a:spcBef>
          <a:spcPts val="375"/>
        </a:spcBef>
        <a:spcAft>
          <a:spcPts val="1350"/>
        </a:spcAft>
        <a:buClr>
          <a:schemeClr val="tx2"/>
        </a:buClr>
        <a:buFont typeface="Arial" panose="020B0604020202020204" pitchFamily="34" charset="0"/>
        <a:buChar char="•"/>
        <a:defRPr sz="120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482862"/>
            <a:ext cx="10515600" cy="782357"/>
          </a:xfrm>
          <a:prstGeom prst="rect">
            <a:avLst/>
          </a:prstGeom>
        </p:spPr>
        <p:txBody>
          <a:bodyPr vert="horz" lIns="91440" tIns="45720" rIns="91440" bIns="0" rtlCol="0" anchor="b" anchorCtr="0">
            <a:noAutofit/>
          </a:bodyPr>
          <a:lstStyle/>
          <a:p>
            <a:r>
              <a:rPr lang="en-US"/>
              <a:t>Click to edit Master title style</a:t>
            </a:r>
            <a:endParaRPr lang="en-GB" dirty="0"/>
          </a:p>
        </p:txBody>
      </p:sp>
      <p:sp>
        <p:nvSpPr>
          <p:cNvPr id="3" name="Text Placeholder 2"/>
          <p:cNvSpPr>
            <a:spLocks noGrp="1"/>
          </p:cNvSpPr>
          <p:nvPr>
            <p:ph type="body" idx="1"/>
          </p:nvPr>
        </p:nvSpPr>
        <p:spPr>
          <a:xfrm>
            <a:off x="838200" y="1825625"/>
            <a:ext cx="10515600" cy="3881904"/>
          </a:xfrm>
          <a:prstGeom prst="rect">
            <a:avLst/>
          </a:prstGeom>
        </p:spPr>
        <p:txBody>
          <a:bodyPr vert="horz" lIns="91440" tIns="45720" rIns="91440" bIns="45720" rtlCol="0">
            <a:no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Slide Number Placeholder 5"/>
          <p:cNvSpPr>
            <a:spLocks noGrp="1"/>
          </p:cNvSpPr>
          <p:nvPr>
            <p:ph type="sldNum" sz="quarter" idx="4"/>
          </p:nvPr>
        </p:nvSpPr>
        <p:spPr>
          <a:xfrm>
            <a:off x="838200" y="6131288"/>
            <a:ext cx="2743200" cy="365125"/>
          </a:xfrm>
          <a:prstGeom prst="rect">
            <a:avLst/>
          </a:prstGeom>
        </p:spPr>
        <p:txBody>
          <a:bodyPr vert="horz" lIns="91440" tIns="45720" rIns="91440" bIns="45720" rtlCol="0" anchor="ctr">
            <a:noAutofit/>
          </a:bodyPr>
          <a:lstStyle>
            <a:lvl1pPr algn="l">
              <a:defRPr sz="900">
                <a:solidFill>
                  <a:schemeClr val="tx1">
                    <a:tint val="75000"/>
                  </a:schemeClr>
                </a:solidFill>
              </a:defRPr>
            </a:lvl1pPr>
          </a:lstStyle>
          <a:p>
            <a:fld id="{F46C79FD-C571-418B-AB0F-5EE936C85276}" type="slidenum">
              <a:rPr lang="en-GB" smtClean="0"/>
              <a:pPr/>
              <a:t>‹#›</a:t>
            </a:fld>
            <a:endParaRPr lang="en-GB" dirty="0"/>
          </a:p>
        </p:txBody>
      </p:sp>
      <p:pic>
        <p:nvPicPr>
          <p:cNvPr id="7" name="Picture 6"/>
          <p:cNvPicPr>
            <a:picLocks noChangeAspect="1"/>
          </p:cNvPicPr>
          <p:nvPr userDrawn="1"/>
        </p:nvPicPr>
        <p:blipFill>
          <a:blip r:embed="rId21" cstate="print">
            <a:extLst>
              <a:ext uri="{28A0092B-C50C-407E-A947-70E740481C1C}">
                <a14:useLocalDpi xmlns:a14="http://schemas.microsoft.com/office/drawing/2010/main"/>
              </a:ext>
            </a:extLst>
          </a:blip>
          <a:stretch>
            <a:fillRect/>
          </a:stretch>
        </p:blipFill>
        <p:spPr>
          <a:xfrm>
            <a:off x="10033852" y="6045990"/>
            <a:ext cx="1715733" cy="450423"/>
          </a:xfrm>
          <a:prstGeom prst="rect">
            <a:avLst/>
          </a:prstGeom>
        </p:spPr>
      </p:pic>
    </p:spTree>
    <p:extLst>
      <p:ext uri="{BB962C8B-B14F-4D97-AF65-F5344CB8AC3E}">
        <p14:creationId xmlns:p14="http://schemas.microsoft.com/office/powerpoint/2010/main" val="3571075540"/>
      </p:ext>
    </p:extLst>
  </p:cSld>
  <p:clrMap bg1="lt1" tx1="dk1" bg2="lt2" tx2="dk2" accent1="accent1" accent2="accent2" accent3="accent3" accent4="accent4" accent5="accent5" accent6="accent6" hlink="hlink" folHlink="folHlink"/>
  <p:sldLayoutIdLst>
    <p:sldLayoutId id="2147483766" r:id="rId1"/>
    <p:sldLayoutId id="2147483767" r:id="rId2"/>
    <p:sldLayoutId id="2147483768" r:id="rId3"/>
    <p:sldLayoutId id="2147483769" r:id="rId4"/>
    <p:sldLayoutId id="2147483770" r:id="rId5"/>
    <p:sldLayoutId id="2147483771" r:id="rId6"/>
    <p:sldLayoutId id="2147483772" r:id="rId7"/>
    <p:sldLayoutId id="2147483773" r:id="rId8"/>
    <p:sldLayoutId id="2147483774" r:id="rId9"/>
    <p:sldLayoutId id="2147483775" r:id="rId10"/>
    <p:sldLayoutId id="2147483776" r:id="rId11"/>
    <p:sldLayoutId id="2147483777" r:id="rId12"/>
    <p:sldLayoutId id="2147483778" r:id="rId13"/>
    <p:sldLayoutId id="2147483779" r:id="rId14"/>
    <p:sldLayoutId id="2147483780" r:id="rId15"/>
    <p:sldLayoutId id="2147483781" r:id="rId16"/>
    <p:sldLayoutId id="2147483782" r:id="rId17"/>
    <p:sldLayoutId id="2147483783" r:id="rId18"/>
    <p:sldLayoutId id="2147483784" r:id="rId19"/>
  </p:sldLayoutIdLst>
  <p:hf sldNum="0" hdr="0" ftr="0" dt="0"/>
  <p:txStyles>
    <p:titleStyle>
      <a:lvl1pPr algn="l" defTabSz="685800" rtl="0" eaLnBrk="1" latinLnBrk="0" hangingPunct="1">
        <a:lnSpc>
          <a:spcPct val="90000"/>
        </a:lnSpc>
        <a:spcBef>
          <a:spcPct val="0"/>
        </a:spcBef>
        <a:buNone/>
        <a:defRPr sz="3000" kern="1200">
          <a:solidFill>
            <a:schemeClr val="tx2"/>
          </a:solidFill>
          <a:latin typeface="+mj-lt"/>
          <a:ea typeface="+mj-ea"/>
          <a:cs typeface="+mj-cs"/>
        </a:defRPr>
      </a:lvl1pPr>
    </p:titleStyle>
    <p:bodyStyle>
      <a:lvl1pPr marL="171450" indent="-171450" algn="l" defTabSz="685800" rtl="0" eaLnBrk="1" latinLnBrk="0" hangingPunct="1">
        <a:lnSpc>
          <a:spcPct val="100000"/>
        </a:lnSpc>
        <a:spcBef>
          <a:spcPts val="0"/>
        </a:spcBef>
        <a:spcAft>
          <a:spcPts val="1350"/>
        </a:spcAft>
        <a:buClr>
          <a:schemeClr val="tx2"/>
        </a:buClr>
        <a:buFont typeface="Arial" panose="020B0604020202020204" pitchFamily="34" charset="0"/>
        <a:buChar char="•"/>
        <a:defRPr sz="1800" kern="1200">
          <a:solidFill>
            <a:schemeClr val="tx1"/>
          </a:solidFill>
          <a:latin typeface="+mn-lt"/>
          <a:ea typeface="+mn-ea"/>
          <a:cs typeface="+mn-cs"/>
        </a:defRPr>
      </a:lvl1pPr>
      <a:lvl2pPr marL="514350" indent="-171450" algn="l" defTabSz="685800" rtl="0" eaLnBrk="1" latinLnBrk="0" hangingPunct="1">
        <a:lnSpc>
          <a:spcPct val="100000"/>
        </a:lnSpc>
        <a:spcBef>
          <a:spcPts val="375"/>
        </a:spcBef>
        <a:spcAft>
          <a:spcPts val="1350"/>
        </a:spcAft>
        <a:buClr>
          <a:schemeClr val="tx2"/>
        </a:buClr>
        <a:buFont typeface="Arial" panose="020B0604020202020204" pitchFamily="34" charset="0"/>
        <a:buChar char="•"/>
        <a:defRPr sz="1500" kern="1200">
          <a:solidFill>
            <a:schemeClr val="tx1"/>
          </a:solidFill>
          <a:latin typeface="+mn-lt"/>
          <a:ea typeface="+mn-ea"/>
          <a:cs typeface="+mn-cs"/>
        </a:defRPr>
      </a:lvl2pPr>
      <a:lvl3pPr marL="857250" indent="-171450" algn="l" defTabSz="685800" rtl="0" eaLnBrk="1" latinLnBrk="0" hangingPunct="1">
        <a:lnSpc>
          <a:spcPct val="100000"/>
        </a:lnSpc>
        <a:spcBef>
          <a:spcPts val="375"/>
        </a:spcBef>
        <a:spcAft>
          <a:spcPts val="1350"/>
        </a:spcAft>
        <a:buClr>
          <a:schemeClr val="tx2"/>
        </a:buClr>
        <a:buFont typeface="Arial" panose="020B0604020202020204" pitchFamily="34" charset="0"/>
        <a:buChar char="•"/>
        <a:defRPr sz="1350" kern="1200">
          <a:solidFill>
            <a:schemeClr val="tx1"/>
          </a:solidFill>
          <a:latin typeface="+mn-lt"/>
          <a:ea typeface="+mn-ea"/>
          <a:cs typeface="+mn-cs"/>
        </a:defRPr>
      </a:lvl3pPr>
      <a:lvl4pPr marL="1200150" indent="-171450" algn="l" defTabSz="685800" rtl="0" eaLnBrk="1" latinLnBrk="0" hangingPunct="1">
        <a:lnSpc>
          <a:spcPct val="100000"/>
        </a:lnSpc>
        <a:spcBef>
          <a:spcPts val="375"/>
        </a:spcBef>
        <a:spcAft>
          <a:spcPts val="1350"/>
        </a:spcAft>
        <a:buClr>
          <a:schemeClr val="tx2"/>
        </a:buClr>
        <a:buFont typeface="Arial" panose="020B0604020202020204" pitchFamily="34" charset="0"/>
        <a:buChar char="•"/>
        <a:defRPr sz="1200" kern="1200">
          <a:solidFill>
            <a:schemeClr val="tx1"/>
          </a:solidFill>
          <a:latin typeface="+mn-lt"/>
          <a:ea typeface="+mn-ea"/>
          <a:cs typeface="+mn-cs"/>
        </a:defRPr>
      </a:lvl4pPr>
      <a:lvl5pPr marL="1543050" indent="-171450" algn="l" defTabSz="685800" rtl="0" eaLnBrk="1" latinLnBrk="0" hangingPunct="1">
        <a:lnSpc>
          <a:spcPct val="100000"/>
        </a:lnSpc>
        <a:spcBef>
          <a:spcPts val="375"/>
        </a:spcBef>
        <a:spcAft>
          <a:spcPts val="1350"/>
        </a:spcAft>
        <a:buClr>
          <a:schemeClr val="tx2"/>
        </a:buClr>
        <a:buFont typeface="Arial" panose="020B0604020202020204" pitchFamily="34" charset="0"/>
        <a:buChar char="•"/>
        <a:defRPr sz="120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8" Type="http://schemas.openxmlformats.org/officeDocument/2006/relationships/hyperlink" Target="https://ec.europa.eu/info/news/evaluation-eu-legislation-urban-waste-water-treatment-finds-it-fit-purpose-its-effectiveness-could-be-improved-2019-dec-17_en" TargetMode="External"/><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4.xml"/><Relationship Id="rId1" Type="http://schemas.openxmlformats.org/officeDocument/2006/relationships/slideLayout" Target="../slideLayouts/slideLayout3.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13.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5.xml"/><Relationship Id="rId1" Type="http://schemas.openxmlformats.org/officeDocument/2006/relationships/slideLayout" Target="../slideLayouts/slideLayout3.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14.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6.xml"/><Relationship Id="rId1" Type="http://schemas.openxmlformats.org/officeDocument/2006/relationships/slideLayout" Target="../slideLayouts/slideLayout3.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15.xml.rels><?xml version="1.0" encoding="UTF-8" standalone="yes"?>
<Relationships xmlns="http://schemas.openxmlformats.org/package/2006/relationships"><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notesSlide" Target="../notesSlides/notesSlide7.xml"/><Relationship Id="rId1" Type="http://schemas.openxmlformats.org/officeDocument/2006/relationships/slideLayout" Target="../slideLayouts/slideLayout3.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_rels/slide16.xml.rels><?xml version="1.0" encoding="UTF-8" standalone="yes"?>
<Relationships xmlns="http://schemas.openxmlformats.org/package/2006/relationships"><Relationship Id="rId3" Type="http://schemas.openxmlformats.org/officeDocument/2006/relationships/diagramData" Target="../diagrams/data7.xml"/><Relationship Id="rId7" Type="http://schemas.microsoft.com/office/2007/relationships/diagramDrawing" Target="../diagrams/drawing7.xml"/><Relationship Id="rId2" Type="http://schemas.openxmlformats.org/officeDocument/2006/relationships/notesSlide" Target="../notesSlides/notesSlide8.xml"/><Relationship Id="rId1" Type="http://schemas.openxmlformats.org/officeDocument/2006/relationships/slideLayout" Target="../slideLayouts/slideLayout3.xml"/><Relationship Id="rId6" Type="http://schemas.openxmlformats.org/officeDocument/2006/relationships/diagramColors" Target="../diagrams/colors7.xml"/><Relationship Id="rId5" Type="http://schemas.openxmlformats.org/officeDocument/2006/relationships/diagramQuickStyle" Target="../diagrams/quickStyle7.xml"/><Relationship Id="rId4" Type="http://schemas.openxmlformats.org/officeDocument/2006/relationships/diagramLayout" Target="../diagrams/layout7.xml"/></Relationships>
</file>

<file path=ppt/slides/_rels/slide17.xml.rels><?xml version="1.0" encoding="UTF-8" standalone="yes"?>
<Relationships xmlns="http://schemas.openxmlformats.org/package/2006/relationships"><Relationship Id="rId3" Type="http://schemas.openxmlformats.org/officeDocument/2006/relationships/diagramData" Target="../diagrams/data8.xml"/><Relationship Id="rId7" Type="http://schemas.microsoft.com/office/2007/relationships/diagramDrawing" Target="../diagrams/drawing8.xml"/><Relationship Id="rId2" Type="http://schemas.openxmlformats.org/officeDocument/2006/relationships/notesSlide" Target="../notesSlides/notesSlide9.xml"/><Relationship Id="rId1" Type="http://schemas.openxmlformats.org/officeDocument/2006/relationships/slideLayout" Target="../slideLayouts/slideLayout3.xml"/><Relationship Id="rId6" Type="http://schemas.openxmlformats.org/officeDocument/2006/relationships/diagramColors" Target="../diagrams/colors8.xml"/><Relationship Id="rId5" Type="http://schemas.openxmlformats.org/officeDocument/2006/relationships/diagramQuickStyle" Target="../diagrams/quickStyle8.xml"/><Relationship Id="rId4" Type="http://schemas.openxmlformats.org/officeDocument/2006/relationships/diagramLayout" Target="../diagrams/layout8.xml"/></Relationships>
</file>

<file path=ppt/slides/_rels/slide18.xml.rels><?xml version="1.0" encoding="UTF-8" standalone="yes"?>
<Relationships xmlns="http://schemas.openxmlformats.org/package/2006/relationships"><Relationship Id="rId3" Type="http://schemas.openxmlformats.org/officeDocument/2006/relationships/diagramData" Target="../diagrams/data9.xml"/><Relationship Id="rId7" Type="http://schemas.microsoft.com/office/2007/relationships/diagramDrawing" Target="../diagrams/drawing9.xml"/><Relationship Id="rId2" Type="http://schemas.openxmlformats.org/officeDocument/2006/relationships/notesSlide" Target="../notesSlides/notesSlide10.xml"/><Relationship Id="rId1" Type="http://schemas.openxmlformats.org/officeDocument/2006/relationships/slideLayout" Target="../slideLayouts/slideLayout14.xml"/><Relationship Id="rId6" Type="http://schemas.openxmlformats.org/officeDocument/2006/relationships/diagramColors" Target="../diagrams/colors9.xml"/><Relationship Id="rId5" Type="http://schemas.openxmlformats.org/officeDocument/2006/relationships/diagramQuickStyle" Target="../diagrams/quickStyle9.xml"/><Relationship Id="rId4" Type="http://schemas.openxmlformats.org/officeDocument/2006/relationships/diagramLayout" Target="../diagrams/layout9.xml"/></Relationships>
</file>

<file path=ppt/slides/_rels/slide19.xml.rels><?xml version="1.0" encoding="UTF-8" standalone="yes"?>
<Relationships xmlns="http://schemas.openxmlformats.org/package/2006/relationships"><Relationship Id="rId3" Type="http://schemas.openxmlformats.org/officeDocument/2006/relationships/diagramData" Target="../diagrams/data10.xml"/><Relationship Id="rId7" Type="http://schemas.microsoft.com/office/2007/relationships/diagramDrawing" Target="../diagrams/drawing10.xml"/><Relationship Id="rId2" Type="http://schemas.openxmlformats.org/officeDocument/2006/relationships/notesSlide" Target="../notesSlides/notesSlide11.xml"/><Relationship Id="rId1" Type="http://schemas.openxmlformats.org/officeDocument/2006/relationships/slideLayout" Target="../slideLayouts/slideLayout3.xml"/><Relationship Id="rId6" Type="http://schemas.openxmlformats.org/officeDocument/2006/relationships/diagramColors" Target="../diagrams/colors10.xml"/><Relationship Id="rId5" Type="http://schemas.openxmlformats.org/officeDocument/2006/relationships/diagramQuickStyle" Target="../diagrams/quickStyle10.xml"/><Relationship Id="rId4" Type="http://schemas.openxmlformats.org/officeDocument/2006/relationships/diagramLayout" Target="../diagrams/layout1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diagramData" Target="../diagrams/data11.xml"/><Relationship Id="rId7" Type="http://schemas.microsoft.com/office/2007/relationships/diagramDrawing" Target="../diagrams/drawing11.xml"/><Relationship Id="rId2" Type="http://schemas.openxmlformats.org/officeDocument/2006/relationships/notesSlide" Target="../notesSlides/notesSlide12.xml"/><Relationship Id="rId1" Type="http://schemas.openxmlformats.org/officeDocument/2006/relationships/slideLayout" Target="../slideLayouts/slideLayout12.xml"/><Relationship Id="rId6" Type="http://schemas.openxmlformats.org/officeDocument/2006/relationships/diagramColors" Target="../diagrams/colors11.xml"/><Relationship Id="rId5" Type="http://schemas.openxmlformats.org/officeDocument/2006/relationships/diagramQuickStyle" Target="../diagrams/quickStyle11.xml"/><Relationship Id="rId4" Type="http://schemas.openxmlformats.org/officeDocument/2006/relationships/diagramLayout" Target="../diagrams/layout1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2.xml.rels><?xml version="1.0" encoding="UTF-8" standalone="yes"?>
<Relationships xmlns="http://schemas.openxmlformats.org/package/2006/relationships"><Relationship Id="rId2" Type="http://schemas.openxmlformats.org/officeDocument/2006/relationships/hyperlink" Target="http://data.europa.eu/eli/dir/2020/2184/oj" TargetMode="External"/><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3.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3.xml"/><Relationship Id="rId1" Type="http://schemas.openxmlformats.org/officeDocument/2006/relationships/slideLayout" Target="../slideLayouts/slideLayout3.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5"/>
          <p:cNvSpPr>
            <a:spLocks noGrp="1"/>
          </p:cNvSpPr>
          <p:nvPr>
            <p:ph type="ctrTitle"/>
          </p:nvPr>
        </p:nvSpPr>
        <p:spPr>
          <a:xfrm>
            <a:off x="1071350" y="1992573"/>
            <a:ext cx="10065224" cy="1718816"/>
          </a:xfrm>
        </p:spPr>
        <p:txBody>
          <a:bodyPr>
            <a:noAutofit/>
          </a:bodyPr>
          <a:lstStyle/>
          <a:p>
            <a:pPr algn="ctr"/>
            <a:r>
              <a:rPr lang="en-GB" altLang="en-US" sz="3600" kern="0" dirty="0">
                <a:latin typeface="Tahoma" pitchFamily="34" charset="0"/>
              </a:rPr>
              <a:t>EU Forum of Judges for the Environment</a:t>
            </a:r>
            <a:br>
              <a:rPr lang="en-GB" altLang="en-US" sz="3600" kern="0" dirty="0">
                <a:latin typeface="Tahoma" pitchFamily="34" charset="0"/>
              </a:rPr>
            </a:br>
            <a:r>
              <a:rPr lang="en-GB" altLang="en-US" sz="3600" kern="0" dirty="0">
                <a:latin typeface="Tahoma" pitchFamily="34" charset="0"/>
              </a:rPr>
              <a:t>2023 Annual Conference</a:t>
            </a:r>
            <a:br>
              <a:rPr lang="en-GB" altLang="en-US" sz="3200" kern="0" dirty="0">
                <a:latin typeface="Tahoma" pitchFamily="34" charset="0"/>
              </a:rPr>
            </a:br>
            <a:br>
              <a:rPr lang="en-GB" altLang="en-US" sz="3200" kern="0" dirty="0">
                <a:latin typeface="Tahoma" pitchFamily="34" charset="0"/>
              </a:rPr>
            </a:br>
            <a:br>
              <a:rPr lang="en-GB" altLang="en-US" sz="3200" kern="0" dirty="0">
                <a:latin typeface="Tahoma" pitchFamily="34" charset="0"/>
              </a:rPr>
            </a:br>
            <a:r>
              <a:rPr lang="en-GB" altLang="en-US" sz="3200" kern="0" dirty="0">
                <a:solidFill>
                  <a:srgbClr val="FFC000"/>
                </a:solidFill>
                <a:latin typeface="Tahoma" pitchFamily="34" charset="0"/>
              </a:rPr>
              <a:t>Specific EU Water Law</a:t>
            </a:r>
            <a:br>
              <a:rPr lang="en-GB" altLang="en-US" sz="3200" kern="0" dirty="0">
                <a:latin typeface="Tahoma" pitchFamily="34" charset="0"/>
              </a:rPr>
            </a:br>
            <a:br>
              <a:rPr lang="en-GB" altLang="en-US" sz="3200" kern="0" dirty="0">
                <a:latin typeface="Tahoma" pitchFamily="34" charset="0"/>
              </a:rPr>
            </a:br>
            <a:endParaRPr lang="en-GB" sz="3200" dirty="0"/>
          </a:p>
        </p:txBody>
      </p:sp>
      <p:sp>
        <p:nvSpPr>
          <p:cNvPr id="2" name="TextBox 1"/>
          <p:cNvSpPr txBox="1"/>
          <p:nvPr/>
        </p:nvSpPr>
        <p:spPr>
          <a:xfrm>
            <a:off x="6629553" y="6319833"/>
            <a:ext cx="5506656" cy="369332"/>
          </a:xfrm>
          <a:prstGeom prst="rect">
            <a:avLst/>
          </a:prstGeom>
          <a:noFill/>
        </p:spPr>
        <p:txBody>
          <a:bodyPr wrap="square" rtlCol="0">
            <a:spAutoFit/>
          </a:bodyPr>
          <a:lstStyle/>
          <a:p>
            <a:r>
              <a:rPr lang="en-GB" dirty="0">
                <a:solidFill>
                  <a:schemeClr val="accent3"/>
                </a:solidFill>
              </a:rPr>
              <a:t>DG ENV European Commission</a:t>
            </a:r>
          </a:p>
        </p:txBody>
      </p:sp>
      <p:sp>
        <p:nvSpPr>
          <p:cNvPr id="3" name="TextBox 2">
            <a:extLst>
              <a:ext uri="{FF2B5EF4-FFF2-40B4-BE49-F238E27FC236}">
                <a16:creationId xmlns:a16="http://schemas.microsoft.com/office/drawing/2014/main" id="{3B1FADA6-84EB-AB8A-46BA-6FE0D7F17A0A}"/>
              </a:ext>
            </a:extLst>
          </p:cNvPr>
          <p:cNvSpPr txBox="1"/>
          <p:nvPr/>
        </p:nvSpPr>
        <p:spPr>
          <a:xfrm>
            <a:off x="1722120" y="5013960"/>
            <a:ext cx="9829800" cy="1015663"/>
          </a:xfrm>
          <a:prstGeom prst="rect">
            <a:avLst/>
          </a:prstGeom>
          <a:noFill/>
        </p:spPr>
        <p:txBody>
          <a:bodyPr wrap="square" rtlCol="0">
            <a:spAutoFit/>
          </a:bodyPr>
          <a:lstStyle/>
          <a:p>
            <a:pPr algn="r"/>
            <a:r>
              <a:rPr lang="en-GB" altLang="en-US" sz="2000" kern="0" dirty="0">
                <a:solidFill>
                  <a:srgbClr val="FFC000"/>
                </a:solidFill>
                <a:latin typeface="Tahoma" pitchFamily="34" charset="0"/>
              </a:rPr>
              <a:t>Julie Foulon, Legal Officer </a:t>
            </a:r>
            <a:br>
              <a:rPr lang="en-GB" altLang="en-US" sz="2000" kern="0" dirty="0">
                <a:solidFill>
                  <a:srgbClr val="FFC000"/>
                </a:solidFill>
                <a:latin typeface="Tahoma" pitchFamily="34" charset="0"/>
              </a:rPr>
            </a:br>
            <a:r>
              <a:rPr lang="en-US" altLang="en-US" sz="2000" kern="0" dirty="0">
                <a:solidFill>
                  <a:srgbClr val="FFC000"/>
                </a:solidFill>
                <a:latin typeface="Tahoma" pitchFamily="34" charset="0"/>
              </a:rPr>
              <a:t>Marine Environment and Clean Water Services</a:t>
            </a:r>
            <a:br>
              <a:rPr lang="en-US" altLang="en-US" sz="2000" kern="0" dirty="0">
                <a:solidFill>
                  <a:srgbClr val="FFC000"/>
                </a:solidFill>
                <a:latin typeface="Tahoma" pitchFamily="34" charset="0"/>
              </a:rPr>
            </a:br>
            <a:r>
              <a:rPr lang="en-US" altLang="en-US" sz="2000" kern="0" dirty="0">
                <a:solidFill>
                  <a:srgbClr val="FFC000"/>
                </a:solidFill>
                <a:latin typeface="Tahoma" pitchFamily="34" charset="0"/>
              </a:rPr>
              <a:t>DG Environment</a:t>
            </a:r>
            <a:endParaRPr lang="en-IE" sz="2000" dirty="0"/>
          </a:p>
        </p:txBody>
      </p:sp>
    </p:spTree>
    <p:extLst>
      <p:ext uri="{BB962C8B-B14F-4D97-AF65-F5344CB8AC3E}">
        <p14:creationId xmlns:p14="http://schemas.microsoft.com/office/powerpoint/2010/main" val="57805316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953FB4-487E-11FC-449E-B3853B19290B}"/>
              </a:ext>
            </a:extLst>
          </p:cNvPr>
          <p:cNvSpPr>
            <a:spLocks noGrp="1"/>
          </p:cNvSpPr>
          <p:nvPr>
            <p:ph type="ctrTitle"/>
          </p:nvPr>
        </p:nvSpPr>
        <p:spPr/>
        <p:txBody>
          <a:bodyPr/>
          <a:lstStyle/>
          <a:p>
            <a:pPr algn="ctr"/>
            <a:r>
              <a:rPr lang="fr-BE" dirty="0">
                <a:solidFill>
                  <a:srgbClr val="FFC000"/>
                </a:solidFill>
              </a:rPr>
              <a:t>Urban </a:t>
            </a:r>
            <a:r>
              <a:rPr lang="fr-BE" dirty="0" err="1">
                <a:solidFill>
                  <a:srgbClr val="FFC000"/>
                </a:solidFill>
              </a:rPr>
              <a:t>Wastewater</a:t>
            </a:r>
            <a:r>
              <a:rPr lang="fr-BE" dirty="0">
                <a:solidFill>
                  <a:srgbClr val="FFC000"/>
                </a:solidFill>
              </a:rPr>
              <a:t> </a:t>
            </a:r>
            <a:r>
              <a:rPr lang="fr-BE" dirty="0" err="1">
                <a:solidFill>
                  <a:srgbClr val="FFC000"/>
                </a:solidFill>
              </a:rPr>
              <a:t>Treatment</a:t>
            </a:r>
            <a:r>
              <a:rPr lang="fr-BE" dirty="0">
                <a:solidFill>
                  <a:srgbClr val="FFC000"/>
                </a:solidFill>
              </a:rPr>
              <a:t> Directive</a:t>
            </a:r>
            <a:br>
              <a:rPr lang="fr-BE" dirty="0">
                <a:solidFill>
                  <a:srgbClr val="FFC000"/>
                </a:solidFill>
              </a:rPr>
            </a:br>
            <a:r>
              <a:rPr lang="fr-BE" dirty="0">
                <a:solidFill>
                  <a:srgbClr val="FFC000"/>
                </a:solidFill>
              </a:rPr>
              <a:t>(</a:t>
            </a:r>
            <a:r>
              <a:rPr lang="fr-BE" dirty="0" err="1">
                <a:solidFill>
                  <a:srgbClr val="FFC000"/>
                </a:solidFill>
              </a:rPr>
              <a:t>recast</a:t>
            </a:r>
            <a:r>
              <a:rPr lang="fr-BE" dirty="0">
                <a:solidFill>
                  <a:srgbClr val="FFC000"/>
                </a:solidFill>
              </a:rPr>
              <a:t>)</a:t>
            </a:r>
            <a:endParaRPr lang="en-IE" dirty="0">
              <a:solidFill>
                <a:srgbClr val="FFC000"/>
              </a:solidFill>
            </a:endParaRPr>
          </a:p>
        </p:txBody>
      </p:sp>
    </p:spTree>
    <p:extLst>
      <p:ext uri="{BB962C8B-B14F-4D97-AF65-F5344CB8AC3E}">
        <p14:creationId xmlns:p14="http://schemas.microsoft.com/office/powerpoint/2010/main" val="42341949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44C36FA4-0C7C-8FC6-256F-21AAD8DF220B}"/>
              </a:ext>
            </a:extLst>
          </p:cNvPr>
          <p:cNvSpPr>
            <a:spLocks noGrp="1"/>
          </p:cNvSpPr>
          <p:nvPr>
            <p:ph idx="1"/>
          </p:nvPr>
        </p:nvSpPr>
        <p:spPr/>
        <p:txBody>
          <a:bodyPr/>
          <a:lstStyle/>
          <a:p>
            <a:r>
              <a:rPr lang="en-US" sz="2400" dirty="0"/>
              <a:t>Proposal of the Commission was adopted on 26 October 2022;</a:t>
            </a:r>
            <a:endParaRPr lang="fr-BE" sz="2400" dirty="0"/>
          </a:p>
          <a:p>
            <a:r>
              <a:rPr lang="fr-BE" sz="2400" dirty="0"/>
              <a:t>EP position </a:t>
            </a:r>
            <a:r>
              <a:rPr lang="fr-BE" sz="2400" dirty="0" err="1"/>
              <a:t>adopted</a:t>
            </a:r>
            <a:r>
              <a:rPr lang="fr-BE" sz="2400" dirty="0"/>
              <a:t> in </a:t>
            </a:r>
            <a:r>
              <a:rPr lang="fr-BE" sz="2400" dirty="0" err="1"/>
              <a:t>plenary</a:t>
            </a:r>
            <a:r>
              <a:rPr lang="fr-BE" sz="2400" dirty="0"/>
              <a:t> on 5 </a:t>
            </a:r>
            <a:r>
              <a:rPr lang="fr-BE" sz="2400" dirty="0" err="1"/>
              <a:t>October</a:t>
            </a:r>
            <a:r>
              <a:rPr lang="fr-BE" sz="2400" dirty="0"/>
              <a:t> 2023;</a:t>
            </a:r>
          </a:p>
          <a:p>
            <a:r>
              <a:rPr lang="fr-BE" sz="2400" dirty="0"/>
              <a:t>Council </a:t>
            </a:r>
            <a:r>
              <a:rPr lang="fr-BE" sz="2400" dirty="0" err="1"/>
              <a:t>general</a:t>
            </a:r>
            <a:r>
              <a:rPr lang="fr-BE" sz="2400" dirty="0"/>
              <a:t> </a:t>
            </a:r>
            <a:r>
              <a:rPr lang="fr-BE" sz="2400" dirty="0" err="1"/>
              <a:t>approach</a:t>
            </a:r>
            <a:r>
              <a:rPr lang="fr-BE" sz="2400" dirty="0"/>
              <a:t> </a:t>
            </a:r>
            <a:r>
              <a:rPr lang="fr-BE" sz="2400" dirty="0" err="1"/>
              <a:t>adopted</a:t>
            </a:r>
            <a:r>
              <a:rPr lang="fr-BE" sz="2400" dirty="0"/>
              <a:t> on 16 </a:t>
            </a:r>
            <a:r>
              <a:rPr lang="fr-BE" sz="2400" dirty="0" err="1"/>
              <a:t>October</a:t>
            </a:r>
            <a:r>
              <a:rPr lang="fr-BE" sz="2400" dirty="0"/>
              <a:t> 2023;</a:t>
            </a:r>
          </a:p>
          <a:p>
            <a:r>
              <a:rPr lang="fr-BE" sz="2400" dirty="0"/>
              <a:t>Trilogues </a:t>
            </a:r>
            <a:r>
              <a:rPr lang="fr-BE" sz="2400" dirty="0" err="1"/>
              <a:t>should</a:t>
            </a:r>
            <a:r>
              <a:rPr lang="fr-BE" sz="2400" dirty="0"/>
              <a:t> start in the </a:t>
            </a:r>
            <a:r>
              <a:rPr lang="fr-BE" sz="2400" dirty="0" err="1"/>
              <a:t>coming</a:t>
            </a:r>
            <a:r>
              <a:rPr lang="fr-BE" sz="2400" dirty="0"/>
              <a:t> </a:t>
            </a:r>
            <a:r>
              <a:rPr lang="fr-BE" sz="2400" dirty="0" err="1"/>
              <a:t>weeks</a:t>
            </a:r>
            <a:r>
              <a:rPr lang="fr-BE" sz="2400" dirty="0"/>
              <a:t>.</a:t>
            </a:r>
          </a:p>
          <a:p>
            <a:pPr marL="0" indent="0">
              <a:buNone/>
            </a:pPr>
            <a:r>
              <a:rPr lang="fr-BE" sz="2400" dirty="0">
                <a:sym typeface="Wingdings" panose="05000000000000000000" pitchFamily="2" charset="2"/>
              </a:rPr>
              <a:t> It </a:t>
            </a:r>
            <a:r>
              <a:rPr lang="fr-BE" sz="2400" dirty="0" err="1">
                <a:sym typeface="Wingdings" panose="05000000000000000000" pitchFamily="2" charset="2"/>
              </a:rPr>
              <a:t>is</a:t>
            </a:r>
            <a:r>
              <a:rPr lang="fr-BE" sz="2400" dirty="0">
                <a:sym typeface="Wingdings" panose="05000000000000000000" pitchFamily="2" charset="2"/>
              </a:rPr>
              <a:t> </a:t>
            </a:r>
            <a:r>
              <a:rPr lang="fr-BE" sz="2400" dirty="0" err="1">
                <a:sym typeface="Wingdings" panose="05000000000000000000" pitchFamily="2" charset="2"/>
              </a:rPr>
              <a:t>expected</a:t>
            </a:r>
            <a:r>
              <a:rPr lang="fr-BE" sz="2400" dirty="0">
                <a:sym typeface="Wingdings" panose="05000000000000000000" pitchFamily="2" charset="2"/>
              </a:rPr>
              <a:t> to finalise the </a:t>
            </a:r>
            <a:r>
              <a:rPr lang="fr-BE" sz="2400" dirty="0" err="1">
                <a:sym typeface="Wingdings" panose="05000000000000000000" pitchFamily="2" charset="2"/>
              </a:rPr>
              <a:t>text</a:t>
            </a:r>
            <a:r>
              <a:rPr lang="fr-BE" sz="2400" dirty="0">
                <a:sym typeface="Wingdings" panose="05000000000000000000" pitchFamily="2" charset="2"/>
              </a:rPr>
              <a:t> </a:t>
            </a:r>
            <a:r>
              <a:rPr lang="fr-BE" sz="2400" dirty="0" err="1">
                <a:sym typeface="Wingdings" panose="05000000000000000000" pitchFamily="2" charset="2"/>
              </a:rPr>
              <a:t>within</a:t>
            </a:r>
            <a:r>
              <a:rPr lang="fr-BE" sz="2400" dirty="0">
                <a:sym typeface="Wingdings" panose="05000000000000000000" pitchFamily="2" charset="2"/>
              </a:rPr>
              <a:t> </a:t>
            </a:r>
            <a:r>
              <a:rPr lang="fr-BE" sz="2400" dirty="0" err="1">
                <a:sym typeface="Wingdings" panose="05000000000000000000" pitchFamily="2" charset="2"/>
              </a:rPr>
              <a:t>this</a:t>
            </a:r>
            <a:r>
              <a:rPr lang="fr-BE" sz="2400" dirty="0">
                <a:sym typeface="Wingdings" panose="05000000000000000000" pitchFamily="2" charset="2"/>
              </a:rPr>
              <a:t> mandate.</a:t>
            </a:r>
            <a:endParaRPr lang="en-IE" sz="2400" dirty="0"/>
          </a:p>
          <a:p>
            <a:pPr marL="0" indent="0">
              <a:buNone/>
            </a:pPr>
            <a:endParaRPr lang="en-IE" dirty="0"/>
          </a:p>
        </p:txBody>
      </p:sp>
      <p:sp>
        <p:nvSpPr>
          <p:cNvPr id="3" name="Slide Number Placeholder 2">
            <a:extLst>
              <a:ext uri="{FF2B5EF4-FFF2-40B4-BE49-F238E27FC236}">
                <a16:creationId xmlns:a16="http://schemas.microsoft.com/office/drawing/2014/main" id="{EFA631A2-38C4-EFEE-ED84-8F9FDC55F064}"/>
              </a:ext>
            </a:extLst>
          </p:cNvPr>
          <p:cNvSpPr>
            <a:spLocks noGrp="1"/>
          </p:cNvSpPr>
          <p:nvPr>
            <p:ph type="sldNum" sz="quarter" idx="12"/>
          </p:nvPr>
        </p:nvSpPr>
        <p:spPr/>
        <p:txBody>
          <a:bodyPr/>
          <a:lstStyle/>
          <a:p>
            <a:fld id="{F46C79FD-C571-418B-AB0F-5EE936C85276}" type="slidenum">
              <a:rPr lang="en-GB" smtClean="0"/>
              <a:t>11</a:t>
            </a:fld>
            <a:endParaRPr lang="en-GB" dirty="0"/>
          </a:p>
        </p:txBody>
      </p:sp>
      <p:sp>
        <p:nvSpPr>
          <p:cNvPr id="4" name="Title 3">
            <a:extLst>
              <a:ext uri="{FF2B5EF4-FFF2-40B4-BE49-F238E27FC236}">
                <a16:creationId xmlns:a16="http://schemas.microsoft.com/office/drawing/2014/main" id="{E3B2FC70-C36F-9C26-0254-DD8FB8C1C595}"/>
              </a:ext>
            </a:extLst>
          </p:cNvPr>
          <p:cNvSpPr>
            <a:spLocks noGrp="1"/>
          </p:cNvSpPr>
          <p:nvPr>
            <p:ph type="title"/>
          </p:nvPr>
        </p:nvSpPr>
        <p:spPr/>
        <p:txBody>
          <a:bodyPr/>
          <a:lstStyle/>
          <a:p>
            <a:pPr algn="ctr"/>
            <a:r>
              <a:rPr lang="fr-BE" dirty="0" err="1"/>
              <a:t>Negotiations</a:t>
            </a:r>
            <a:r>
              <a:rPr lang="fr-BE" dirty="0"/>
              <a:t> – state-of-</a:t>
            </a:r>
            <a:r>
              <a:rPr lang="fr-BE" dirty="0" err="1"/>
              <a:t>play</a:t>
            </a:r>
            <a:endParaRPr lang="en-IE" dirty="0"/>
          </a:p>
        </p:txBody>
      </p:sp>
    </p:spTree>
    <p:extLst>
      <p:ext uri="{BB962C8B-B14F-4D97-AF65-F5344CB8AC3E}">
        <p14:creationId xmlns:p14="http://schemas.microsoft.com/office/powerpoint/2010/main" val="91134096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9027622" y="5769032"/>
            <a:ext cx="3156065" cy="1072342"/>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srgbClr val="FFFFFF"/>
              </a:solidFill>
              <a:effectLst/>
              <a:uLnTx/>
              <a:uFillTx/>
              <a:latin typeface="Arial"/>
              <a:ea typeface="+mn-ea"/>
              <a:cs typeface="+mn-cs"/>
            </a:endParaRPr>
          </a:p>
        </p:txBody>
      </p:sp>
      <p:graphicFrame>
        <p:nvGraphicFramePr>
          <p:cNvPr id="3" name="Diagram 2"/>
          <p:cNvGraphicFramePr/>
          <p:nvPr>
            <p:extLst>
              <p:ext uri="{D42A27DB-BD31-4B8C-83A1-F6EECF244321}">
                <p14:modId xmlns:p14="http://schemas.microsoft.com/office/powerpoint/2010/main" val="3653873516"/>
              </p:ext>
            </p:extLst>
          </p:nvPr>
        </p:nvGraphicFramePr>
        <p:xfrm>
          <a:off x="506028" y="1414370"/>
          <a:ext cx="11092022" cy="508408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TextBox 4"/>
          <p:cNvSpPr txBox="1"/>
          <p:nvPr/>
        </p:nvSpPr>
        <p:spPr>
          <a:xfrm>
            <a:off x="0" y="6581001"/>
            <a:ext cx="6292312" cy="27699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1" i="0" u="none" strike="noStrike" kern="1200" cap="none" spc="0" normalizeH="0" baseline="0" noProof="0" dirty="0">
                <a:ln>
                  <a:noFill/>
                </a:ln>
                <a:solidFill>
                  <a:srgbClr val="002060"/>
                </a:solidFill>
                <a:effectLst/>
                <a:uLnTx/>
                <a:uFillTx/>
                <a:latin typeface="Arial"/>
                <a:ea typeface="+mn-ea"/>
                <a:cs typeface="+mn-cs"/>
              </a:rPr>
              <a:t>Source</a:t>
            </a:r>
            <a:r>
              <a:rPr kumimoji="0" lang="en-GB" sz="1200" b="0" i="0" u="none" strike="noStrike" kern="1200" cap="none" spc="0" normalizeH="0" baseline="0" noProof="0" dirty="0">
                <a:ln>
                  <a:noFill/>
                </a:ln>
                <a:solidFill>
                  <a:srgbClr val="002060"/>
                </a:solidFill>
                <a:effectLst/>
                <a:uLnTx/>
                <a:uFillTx/>
                <a:latin typeface="Arial"/>
                <a:ea typeface="+mn-ea"/>
                <a:cs typeface="+mn-cs"/>
              </a:rPr>
              <a:t>: European Commission, 2019, </a:t>
            </a:r>
            <a:r>
              <a:rPr kumimoji="0" lang="en-GB" sz="1200" b="0" i="0" u="none" strike="noStrike" kern="1200" cap="none" spc="0" normalizeH="0" baseline="0" noProof="0" dirty="0">
                <a:ln>
                  <a:noFill/>
                </a:ln>
                <a:solidFill>
                  <a:srgbClr val="002060"/>
                </a:solidFill>
                <a:effectLst/>
                <a:uLnTx/>
                <a:uFillTx/>
                <a:latin typeface="Arial"/>
                <a:ea typeface="+mn-ea"/>
                <a:cs typeface="+mn-cs"/>
                <a:hlinkClick r:id="rId8"/>
              </a:rPr>
              <a:t>UWWTD Evaluation</a:t>
            </a:r>
            <a:endParaRPr kumimoji="0" lang="en-GB" sz="1200" b="0" i="0" u="none" strike="noStrike" kern="1200" cap="none" spc="0" normalizeH="0" baseline="0" noProof="0" dirty="0">
              <a:ln>
                <a:noFill/>
              </a:ln>
              <a:solidFill>
                <a:srgbClr val="002060"/>
              </a:solidFill>
              <a:effectLst/>
              <a:uLnTx/>
              <a:uFillTx/>
              <a:latin typeface="Arial"/>
              <a:ea typeface="+mn-ea"/>
              <a:cs typeface="+mn-cs"/>
            </a:endParaRPr>
          </a:p>
        </p:txBody>
      </p:sp>
      <p:sp>
        <p:nvSpPr>
          <p:cNvPr id="2" name="Title 1"/>
          <p:cNvSpPr>
            <a:spLocks noGrp="1"/>
          </p:cNvSpPr>
          <p:nvPr>
            <p:ph type="title"/>
          </p:nvPr>
        </p:nvSpPr>
        <p:spPr/>
        <p:txBody>
          <a:bodyPr/>
          <a:lstStyle/>
          <a:p>
            <a:r>
              <a:rPr lang="en-IE" dirty="0"/>
              <a:t>UWWTD Evaluation</a:t>
            </a:r>
            <a:br>
              <a:rPr lang="en-IE" dirty="0"/>
            </a:br>
            <a:endParaRPr lang="en-GB" dirty="0"/>
          </a:p>
        </p:txBody>
      </p:sp>
    </p:spTree>
    <p:extLst>
      <p:ext uri="{BB962C8B-B14F-4D97-AF65-F5344CB8AC3E}">
        <p14:creationId xmlns:p14="http://schemas.microsoft.com/office/powerpoint/2010/main" val="193120373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970722" y="1562470"/>
            <a:ext cx="9797143" cy="5398729"/>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endParaRPr lang="en-IE" sz="2400" dirty="0"/>
          </a:p>
          <a:p>
            <a:pPr marL="285750" indent="-285750">
              <a:buFont typeface="Arial" panose="020B0604020202020204" pitchFamily="34" charset="0"/>
              <a:buChar char="•"/>
            </a:pPr>
            <a:endParaRPr lang="en-IE" sz="2400" dirty="0"/>
          </a:p>
          <a:p>
            <a:r>
              <a:rPr lang="en-IE" sz="2400" dirty="0"/>
              <a:t> </a:t>
            </a:r>
          </a:p>
          <a:p>
            <a:endParaRPr lang="en-IE" sz="2400" dirty="0"/>
          </a:p>
          <a:p>
            <a:pPr marL="285750" indent="-285750">
              <a:buFont typeface="Arial" panose="020B0604020202020204" pitchFamily="34" charset="0"/>
              <a:buChar char="•"/>
            </a:pPr>
            <a:endParaRPr lang="en-IE" sz="2400" dirty="0"/>
          </a:p>
          <a:p>
            <a:pPr marL="285750" indent="-285750">
              <a:buFont typeface="Arial" panose="020B0604020202020204" pitchFamily="34" charset="0"/>
              <a:buChar char="•"/>
            </a:pPr>
            <a:endParaRPr lang="en-IE" sz="2400" dirty="0"/>
          </a:p>
          <a:p>
            <a:r>
              <a:rPr lang="en-IE" sz="2400" dirty="0"/>
              <a:t> </a:t>
            </a:r>
          </a:p>
          <a:p>
            <a:pPr marL="285750" indent="-285750">
              <a:buFont typeface="Arial" panose="020B0604020202020204" pitchFamily="34" charset="0"/>
              <a:buChar char="•"/>
            </a:pPr>
            <a:endParaRPr lang="en-IE" sz="2400" dirty="0"/>
          </a:p>
          <a:p>
            <a:pPr marL="285750" indent="-285750">
              <a:buFont typeface="Arial" panose="020B0604020202020204" pitchFamily="34" charset="0"/>
              <a:buChar char="•"/>
            </a:pPr>
            <a:endParaRPr lang="en-IE" sz="2400" dirty="0"/>
          </a:p>
          <a:p>
            <a:pPr marL="285750" indent="-285750">
              <a:buFont typeface="Arial" panose="020B0604020202020204" pitchFamily="34" charset="0"/>
              <a:buChar char="•"/>
            </a:pPr>
            <a:endParaRPr lang="en-IE" sz="2400" dirty="0"/>
          </a:p>
          <a:p>
            <a:endParaRPr lang="en-IE" sz="2400" dirty="0"/>
          </a:p>
          <a:p>
            <a:r>
              <a:rPr lang="en-IE" sz="2400" dirty="0"/>
              <a:t> </a:t>
            </a:r>
          </a:p>
          <a:p>
            <a:pPr marL="285750" indent="-285750">
              <a:buFont typeface="Arial" panose="020B0604020202020204" pitchFamily="34" charset="0"/>
              <a:buChar char="•"/>
            </a:pPr>
            <a:endParaRPr lang="en-IE" sz="2400" dirty="0"/>
          </a:p>
          <a:p>
            <a:pPr marL="285750" indent="-285750">
              <a:buFont typeface="Arial" panose="020B0604020202020204" pitchFamily="34" charset="0"/>
              <a:buChar char="•"/>
            </a:pPr>
            <a:endParaRPr lang="en-IE" sz="2400" dirty="0"/>
          </a:p>
          <a:p>
            <a:pPr marL="285750" indent="-285750">
              <a:buFont typeface="Arial" panose="020B0604020202020204" pitchFamily="34" charset="0"/>
              <a:buChar char="•"/>
            </a:pPr>
            <a:endParaRPr lang="fr-BE" sz="2400" dirty="0"/>
          </a:p>
          <a:p>
            <a:pPr marL="285750" indent="-285750">
              <a:buFont typeface="Arial" panose="020B0604020202020204" pitchFamily="34" charset="0"/>
              <a:buChar char="•"/>
            </a:pPr>
            <a:endParaRPr lang="fr-BE" sz="2400" dirty="0"/>
          </a:p>
        </p:txBody>
      </p:sp>
      <p:graphicFrame>
        <p:nvGraphicFramePr>
          <p:cNvPr id="2" name="Diagram 1">
            <a:extLst>
              <a:ext uri="{FF2B5EF4-FFF2-40B4-BE49-F238E27FC236}">
                <a16:creationId xmlns:a16="http://schemas.microsoft.com/office/drawing/2014/main" id="{D44AED51-750E-433B-BF09-5EAB3A5625BE}"/>
              </a:ext>
            </a:extLst>
          </p:cNvPr>
          <p:cNvGraphicFramePr/>
          <p:nvPr>
            <p:extLst>
              <p:ext uri="{D42A27DB-BD31-4B8C-83A1-F6EECF244321}">
                <p14:modId xmlns:p14="http://schemas.microsoft.com/office/powerpoint/2010/main" val="4222926517"/>
              </p:ext>
            </p:extLst>
          </p:nvPr>
        </p:nvGraphicFramePr>
        <p:xfrm>
          <a:off x="1698477" y="1562470"/>
          <a:ext cx="8809628" cy="39689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Title 3"/>
          <p:cNvSpPr>
            <a:spLocks noGrp="1"/>
          </p:cNvSpPr>
          <p:nvPr>
            <p:ph type="title"/>
          </p:nvPr>
        </p:nvSpPr>
        <p:spPr>
          <a:xfrm>
            <a:off x="970722" y="482860"/>
            <a:ext cx="10515600" cy="782357"/>
          </a:xfrm>
        </p:spPr>
        <p:txBody>
          <a:bodyPr/>
          <a:lstStyle/>
          <a:p>
            <a:r>
              <a:rPr lang="fr-BE" dirty="0" err="1"/>
              <a:t>What</a:t>
            </a:r>
            <a:r>
              <a:rPr lang="fr-BE" dirty="0"/>
              <a:t> </a:t>
            </a:r>
            <a:r>
              <a:rPr lang="fr-BE" dirty="0" err="1"/>
              <a:t>is</a:t>
            </a:r>
            <a:r>
              <a:rPr lang="fr-BE" dirty="0"/>
              <a:t> new? IAS &amp; Small Agglo – Articles 3 and 4</a:t>
            </a:r>
            <a:br>
              <a:rPr lang="fr-BE" dirty="0"/>
            </a:br>
            <a:endParaRPr lang="en-IE" dirty="0"/>
          </a:p>
        </p:txBody>
      </p:sp>
    </p:spTree>
    <p:extLst>
      <p:ext uri="{BB962C8B-B14F-4D97-AF65-F5344CB8AC3E}">
        <p14:creationId xmlns:p14="http://schemas.microsoft.com/office/powerpoint/2010/main" val="389634711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970722" y="1562470"/>
            <a:ext cx="9797143" cy="5398729"/>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endParaRPr lang="en-IE" sz="2400" dirty="0"/>
          </a:p>
          <a:p>
            <a:pPr marL="285750" indent="-285750">
              <a:buFont typeface="Arial" panose="020B0604020202020204" pitchFamily="34" charset="0"/>
              <a:buChar char="•"/>
            </a:pPr>
            <a:endParaRPr lang="en-IE" sz="2400" dirty="0"/>
          </a:p>
          <a:p>
            <a:r>
              <a:rPr lang="en-IE" sz="2400" dirty="0"/>
              <a:t> </a:t>
            </a:r>
          </a:p>
          <a:p>
            <a:endParaRPr lang="en-IE" sz="2400" dirty="0"/>
          </a:p>
          <a:p>
            <a:pPr marL="285750" indent="-285750">
              <a:buFont typeface="Arial" panose="020B0604020202020204" pitchFamily="34" charset="0"/>
              <a:buChar char="•"/>
            </a:pPr>
            <a:endParaRPr lang="en-IE" sz="2400" dirty="0"/>
          </a:p>
          <a:p>
            <a:pPr marL="285750" indent="-285750">
              <a:buFont typeface="Arial" panose="020B0604020202020204" pitchFamily="34" charset="0"/>
              <a:buChar char="•"/>
            </a:pPr>
            <a:endParaRPr lang="en-IE" sz="2400" dirty="0"/>
          </a:p>
          <a:p>
            <a:r>
              <a:rPr lang="en-IE" sz="2400" dirty="0"/>
              <a:t> </a:t>
            </a:r>
          </a:p>
          <a:p>
            <a:pPr marL="285750" indent="-285750">
              <a:buFont typeface="Arial" panose="020B0604020202020204" pitchFamily="34" charset="0"/>
              <a:buChar char="•"/>
            </a:pPr>
            <a:endParaRPr lang="en-IE" sz="2400" dirty="0"/>
          </a:p>
          <a:p>
            <a:pPr marL="285750" indent="-285750">
              <a:buFont typeface="Arial" panose="020B0604020202020204" pitchFamily="34" charset="0"/>
              <a:buChar char="•"/>
            </a:pPr>
            <a:endParaRPr lang="en-IE" sz="2400" dirty="0"/>
          </a:p>
          <a:p>
            <a:pPr marL="285750" indent="-285750">
              <a:buFont typeface="Arial" panose="020B0604020202020204" pitchFamily="34" charset="0"/>
              <a:buChar char="•"/>
            </a:pPr>
            <a:endParaRPr lang="en-IE" sz="2400" dirty="0"/>
          </a:p>
          <a:p>
            <a:endParaRPr lang="en-IE" sz="2400" dirty="0"/>
          </a:p>
          <a:p>
            <a:r>
              <a:rPr lang="en-IE" sz="2400" dirty="0"/>
              <a:t> </a:t>
            </a:r>
          </a:p>
          <a:p>
            <a:pPr marL="285750" indent="-285750">
              <a:buFont typeface="Arial" panose="020B0604020202020204" pitchFamily="34" charset="0"/>
              <a:buChar char="•"/>
            </a:pPr>
            <a:endParaRPr lang="en-IE" sz="2400" dirty="0"/>
          </a:p>
          <a:p>
            <a:pPr marL="285750" indent="-285750">
              <a:buFont typeface="Arial" panose="020B0604020202020204" pitchFamily="34" charset="0"/>
              <a:buChar char="•"/>
            </a:pPr>
            <a:endParaRPr lang="en-IE" sz="2400" dirty="0"/>
          </a:p>
          <a:p>
            <a:pPr marL="285750" indent="-285750">
              <a:buFont typeface="Arial" panose="020B0604020202020204" pitchFamily="34" charset="0"/>
              <a:buChar char="•"/>
            </a:pPr>
            <a:endParaRPr lang="fr-BE" sz="2400" dirty="0"/>
          </a:p>
          <a:p>
            <a:pPr marL="285750" indent="-285750">
              <a:buFont typeface="Arial" panose="020B0604020202020204" pitchFamily="34" charset="0"/>
              <a:buChar char="•"/>
            </a:pPr>
            <a:endParaRPr lang="fr-BE" sz="2400" dirty="0"/>
          </a:p>
        </p:txBody>
      </p:sp>
      <p:graphicFrame>
        <p:nvGraphicFramePr>
          <p:cNvPr id="3" name="Diagram 2">
            <a:extLst>
              <a:ext uri="{FF2B5EF4-FFF2-40B4-BE49-F238E27FC236}">
                <a16:creationId xmlns:a16="http://schemas.microsoft.com/office/drawing/2014/main" id="{FFA826BF-B6E9-4C2E-A591-29A7950D0AEC}"/>
              </a:ext>
            </a:extLst>
          </p:cNvPr>
          <p:cNvGraphicFramePr/>
          <p:nvPr/>
        </p:nvGraphicFramePr>
        <p:xfrm>
          <a:off x="1424135" y="1100137"/>
          <a:ext cx="9234340" cy="478631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Title 3"/>
          <p:cNvSpPr>
            <a:spLocks noGrp="1"/>
          </p:cNvSpPr>
          <p:nvPr>
            <p:ph type="title"/>
          </p:nvPr>
        </p:nvSpPr>
        <p:spPr/>
        <p:txBody>
          <a:bodyPr/>
          <a:lstStyle/>
          <a:p>
            <a:r>
              <a:rPr lang="en-IE" dirty="0"/>
              <a:t>Main objectives</a:t>
            </a:r>
            <a:br>
              <a:rPr lang="en-IE" dirty="0"/>
            </a:br>
            <a:endParaRPr lang="en-GB" dirty="0"/>
          </a:p>
        </p:txBody>
      </p:sp>
    </p:spTree>
    <p:extLst>
      <p:ext uri="{BB962C8B-B14F-4D97-AF65-F5344CB8AC3E}">
        <p14:creationId xmlns:p14="http://schemas.microsoft.com/office/powerpoint/2010/main" val="71862323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970722" y="1562470"/>
            <a:ext cx="9797143" cy="5398729"/>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endParaRPr lang="en-IE" sz="2400" dirty="0"/>
          </a:p>
          <a:p>
            <a:pPr marL="285750" indent="-285750">
              <a:buFont typeface="Arial" panose="020B0604020202020204" pitchFamily="34" charset="0"/>
              <a:buChar char="•"/>
            </a:pPr>
            <a:endParaRPr lang="en-IE" sz="2400" dirty="0"/>
          </a:p>
          <a:p>
            <a:r>
              <a:rPr lang="en-IE" sz="2400" dirty="0"/>
              <a:t> </a:t>
            </a:r>
          </a:p>
          <a:p>
            <a:endParaRPr lang="en-IE" sz="2400" dirty="0"/>
          </a:p>
          <a:p>
            <a:pPr marL="285750" indent="-285750">
              <a:buFont typeface="Arial" panose="020B0604020202020204" pitchFamily="34" charset="0"/>
              <a:buChar char="•"/>
            </a:pPr>
            <a:endParaRPr lang="en-IE" sz="2400" dirty="0"/>
          </a:p>
          <a:p>
            <a:pPr marL="285750" indent="-285750">
              <a:buFont typeface="Arial" panose="020B0604020202020204" pitchFamily="34" charset="0"/>
              <a:buChar char="•"/>
            </a:pPr>
            <a:endParaRPr lang="en-IE" sz="2400" dirty="0"/>
          </a:p>
          <a:p>
            <a:r>
              <a:rPr lang="en-IE" sz="2400" dirty="0"/>
              <a:t> </a:t>
            </a:r>
          </a:p>
          <a:p>
            <a:pPr marL="285750" indent="-285750">
              <a:buFont typeface="Arial" panose="020B0604020202020204" pitchFamily="34" charset="0"/>
              <a:buChar char="•"/>
            </a:pPr>
            <a:endParaRPr lang="en-IE" sz="2400" dirty="0"/>
          </a:p>
          <a:p>
            <a:pPr marL="285750" indent="-285750">
              <a:buFont typeface="Arial" panose="020B0604020202020204" pitchFamily="34" charset="0"/>
              <a:buChar char="•"/>
            </a:pPr>
            <a:endParaRPr lang="en-IE" sz="2400" dirty="0"/>
          </a:p>
          <a:p>
            <a:pPr marL="285750" indent="-285750">
              <a:buFont typeface="Arial" panose="020B0604020202020204" pitchFamily="34" charset="0"/>
              <a:buChar char="•"/>
            </a:pPr>
            <a:endParaRPr lang="en-IE" sz="2400" dirty="0"/>
          </a:p>
          <a:p>
            <a:endParaRPr lang="en-IE" sz="2400" dirty="0"/>
          </a:p>
          <a:p>
            <a:r>
              <a:rPr lang="en-IE" sz="2400" dirty="0"/>
              <a:t> </a:t>
            </a:r>
          </a:p>
          <a:p>
            <a:pPr marL="285750" indent="-285750">
              <a:buFont typeface="Arial" panose="020B0604020202020204" pitchFamily="34" charset="0"/>
              <a:buChar char="•"/>
            </a:pPr>
            <a:endParaRPr lang="en-IE" sz="2400" dirty="0"/>
          </a:p>
          <a:p>
            <a:pPr marL="285750" indent="-285750">
              <a:buFont typeface="Arial" panose="020B0604020202020204" pitchFamily="34" charset="0"/>
              <a:buChar char="•"/>
            </a:pPr>
            <a:endParaRPr lang="en-IE" sz="2400" dirty="0"/>
          </a:p>
          <a:p>
            <a:pPr marL="285750" indent="-285750">
              <a:buFont typeface="Arial" panose="020B0604020202020204" pitchFamily="34" charset="0"/>
              <a:buChar char="•"/>
            </a:pPr>
            <a:endParaRPr lang="fr-BE" sz="2400" dirty="0"/>
          </a:p>
          <a:p>
            <a:pPr marL="285750" indent="-285750">
              <a:buFont typeface="Arial" panose="020B0604020202020204" pitchFamily="34" charset="0"/>
              <a:buChar char="•"/>
            </a:pPr>
            <a:endParaRPr lang="fr-BE" sz="2400" dirty="0"/>
          </a:p>
        </p:txBody>
      </p:sp>
      <p:graphicFrame>
        <p:nvGraphicFramePr>
          <p:cNvPr id="2" name="Diagram 1">
            <a:extLst>
              <a:ext uri="{FF2B5EF4-FFF2-40B4-BE49-F238E27FC236}">
                <a16:creationId xmlns:a16="http://schemas.microsoft.com/office/drawing/2014/main" id="{D44AED51-750E-433B-BF09-5EAB3A5625BE}"/>
              </a:ext>
            </a:extLst>
          </p:cNvPr>
          <p:cNvGraphicFramePr/>
          <p:nvPr>
            <p:extLst>
              <p:ext uri="{D42A27DB-BD31-4B8C-83A1-F6EECF244321}">
                <p14:modId xmlns:p14="http://schemas.microsoft.com/office/powerpoint/2010/main" val="114348952"/>
              </p:ext>
            </p:extLst>
          </p:nvPr>
        </p:nvGraphicFramePr>
        <p:xfrm>
          <a:off x="671513" y="1371600"/>
          <a:ext cx="10686935" cy="424338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Title 3"/>
          <p:cNvSpPr txBox="1">
            <a:spLocks/>
          </p:cNvSpPr>
          <p:nvPr/>
        </p:nvSpPr>
        <p:spPr>
          <a:xfrm>
            <a:off x="970722" y="482860"/>
            <a:ext cx="10515600" cy="782357"/>
          </a:xfrm>
          <a:prstGeom prst="rect">
            <a:avLst/>
          </a:prstGeom>
        </p:spPr>
        <p:txBody>
          <a:bodyPr vert="horz" lIns="91440" tIns="45720" rIns="91440" bIns="0" rtlCol="0" anchor="b" anchorCtr="0">
            <a:noAutofit/>
          </a:bodyPr>
          <a:lstStyle>
            <a:lvl1pPr algn="l" defTabSz="685800" rtl="0" eaLnBrk="1" latinLnBrk="0" hangingPunct="1">
              <a:lnSpc>
                <a:spcPct val="90000"/>
              </a:lnSpc>
              <a:spcBef>
                <a:spcPct val="0"/>
              </a:spcBef>
              <a:buNone/>
              <a:defRPr sz="3000" kern="1200">
                <a:solidFill>
                  <a:schemeClr val="tx2"/>
                </a:solidFill>
                <a:latin typeface="+mj-lt"/>
                <a:ea typeface="+mj-ea"/>
                <a:cs typeface="+mj-cs"/>
              </a:defRPr>
            </a:lvl1pPr>
          </a:lstStyle>
          <a:p>
            <a:r>
              <a:rPr lang="fr-BE" dirty="0" err="1"/>
              <a:t>What</a:t>
            </a:r>
            <a:r>
              <a:rPr lang="fr-BE" dirty="0"/>
              <a:t> </a:t>
            </a:r>
            <a:r>
              <a:rPr lang="fr-BE" dirty="0" err="1"/>
              <a:t>is</a:t>
            </a:r>
            <a:r>
              <a:rPr lang="fr-BE" dirty="0"/>
              <a:t> new? Rain waters – Article 5, </a:t>
            </a:r>
            <a:r>
              <a:rPr lang="fr-BE" dirty="0" err="1"/>
              <a:t>Annex</a:t>
            </a:r>
            <a:r>
              <a:rPr lang="fr-BE" dirty="0"/>
              <a:t> V  </a:t>
            </a:r>
            <a:br>
              <a:rPr lang="fr-BE" dirty="0"/>
            </a:br>
            <a:endParaRPr lang="en-IE" dirty="0"/>
          </a:p>
        </p:txBody>
      </p:sp>
    </p:spTree>
    <p:extLst>
      <p:ext uri="{BB962C8B-B14F-4D97-AF65-F5344CB8AC3E}">
        <p14:creationId xmlns:p14="http://schemas.microsoft.com/office/powerpoint/2010/main" val="94495998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970722" y="1562470"/>
            <a:ext cx="9797143" cy="5398729"/>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endParaRPr lang="en-IE" sz="2400" dirty="0"/>
          </a:p>
          <a:p>
            <a:pPr marL="285750" indent="-285750">
              <a:buFont typeface="Arial" panose="020B0604020202020204" pitchFamily="34" charset="0"/>
              <a:buChar char="•"/>
            </a:pPr>
            <a:endParaRPr lang="en-IE" sz="2400" dirty="0"/>
          </a:p>
          <a:p>
            <a:r>
              <a:rPr lang="en-IE" sz="2400" dirty="0"/>
              <a:t> </a:t>
            </a:r>
          </a:p>
          <a:p>
            <a:endParaRPr lang="en-IE" sz="2400" dirty="0"/>
          </a:p>
          <a:p>
            <a:pPr marL="285750" indent="-285750">
              <a:buFont typeface="Arial" panose="020B0604020202020204" pitchFamily="34" charset="0"/>
              <a:buChar char="•"/>
            </a:pPr>
            <a:endParaRPr lang="en-IE" sz="2400" dirty="0"/>
          </a:p>
          <a:p>
            <a:pPr marL="285750" indent="-285750">
              <a:buFont typeface="Arial" panose="020B0604020202020204" pitchFamily="34" charset="0"/>
              <a:buChar char="•"/>
            </a:pPr>
            <a:endParaRPr lang="en-IE" sz="2400" dirty="0"/>
          </a:p>
          <a:p>
            <a:r>
              <a:rPr lang="en-IE" sz="2400" dirty="0"/>
              <a:t> </a:t>
            </a:r>
          </a:p>
          <a:p>
            <a:pPr marL="285750" indent="-285750">
              <a:buFont typeface="Arial" panose="020B0604020202020204" pitchFamily="34" charset="0"/>
              <a:buChar char="•"/>
            </a:pPr>
            <a:endParaRPr lang="en-IE" sz="2400" dirty="0"/>
          </a:p>
          <a:p>
            <a:pPr marL="285750" indent="-285750">
              <a:buFont typeface="Arial" panose="020B0604020202020204" pitchFamily="34" charset="0"/>
              <a:buChar char="•"/>
            </a:pPr>
            <a:endParaRPr lang="en-IE" sz="2400" dirty="0"/>
          </a:p>
          <a:p>
            <a:pPr marL="285750" indent="-285750">
              <a:buFont typeface="Arial" panose="020B0604020202020204" pitchFamily="34" charset="0"/>
              <a:buChar char="•"/>
            </a:pPr>
            <a:endParaRPr lang="en-IE" sz="2400" dirty="0"/>
          </a:p>
          <a:p>
            <a:endParaRPr lang="en-IE" sz="2400" dirty="0"/>
          </a:p>
          <a:p>
            <a:r>
              <a:rPr lang="en-IE" sz="2400" dirty="0"/>
              <a:t> </a:t>
            </a:r>
          </a:p>
          <a:p>
            <a:pPr marL="285750" indent="-285750">
              <a:buFont typeface="Arial" panose="020B0604020202020204" pitchFamily="34" charset="0"/>
              <a:buChar char="•"/>
            </a:pPr>
            <a:endParaRPr lang="en-IE" sz="2400" dirty="0"/>
          </a:p>
          <a:p>
            <a:pPr marL="285750" indent="-285750">
              <a:buFont typeface="Arial" panose="020B0604020202020204" pitchFamily="34" charset="0"/>
              <a:buChar char="•"/>
            </a:pPr>
            <a:endParaRPr lang="en-IE" sz="2400" dirty="0"/>
          </a:p>
          <a:p>
            <a:pPr marL="285750" indent="-285750">
              <a:buFont typeface="Arial" panose="020B0604020202020204" pitchFamily="34" charset="0"/>
              <a:buChar char="•"/>
            </a:pPr>
            <a:endParaRPr lang="fr-BE" sz="2400" dirty="0"/>
          </a:p>
          <a:p>
            <a:pPr marL="285750" indent="-285750">
              <a:buFont typeface="Arial" panose="020B0604020202020204" pitchFamily="34" charset="0"/>
              <a:buChar char="•"/>
            </a:pPr>
            <a:endParaRPr lang="fr-BE" sz="2400" dirty="0"/>
          </a:p>
        </p:txBody>
      </p:sp>
      <p:sp>
        <p:nvSpPr>
          <p:cNvPr id="7" name="Title 6">
            <a:extLst>
              <a:ext uri="{FF2B5EF4-FFF2-40B4-BE49-F238E27FC236}">
                <a16:creationId xmlns:a16="http://schemas.microsoft.com/office/drawing/2014/main" id="{253B9FE7-AF36-4430-A868-4486B6E70B9A}"/>
              </a:ext>
            </a:extLst>
          </p:cNvPr>
          <p:cNvSpPr>
            <a:spLocks noGrp="1"/>
          </p:cNvSpPr>
          <p:nvPr>
            <p:ph type="title"/>
          </p:nvPr>
        </p:nvSpPr>
        <p:spPr>
          <a:xfrm>
            <a:off x="970722" y="328487"/>
            <a:ext cx="10515600" cy="782357"/>
          </a:xfrm>
        </p:spPr>
        <p:txBody>
          <a:bodyPr/>
          <a:lstStyle/>
          <a:p>
            <a:r>
              <a:rPr lang="fr-BE" dirty="0" err="1"/>
              <a:t>What</a:t>
            </a:r>
            <a:r>
              <a:rPr lang="fr-BE" dirty="0"/>
              <a:t> </a:t>
            </a:r>
            <a:r>
              <a:rPr lang="fr-BE" dirty="0" err="1"/>
              <a:t>is</a:t>
            </a:r>
            <a:r>
              <a:rPr lang="fr-BE" dirty="0"/>
              <a:t> new? </a:t>
            </a:r>
            <a:r>
              <a:rPr lang="fr-BE" dirty="0" err="1"/>
              <a:t>Nutrients</a:t>
            </a:r>
            <a:r>
              <a:rPr lang="fr-BE" dirty="0"/>
              <a:t> – Article 7 </a:t>
            </a:r>
            <a:br>
              <a:rPr lang="fr-BE" dirty="0"/>
            </a:br>
            <a:endParaRPr lang="en-IE" dirty="0"/>
          </a:p>
        </p:txBody>
      </p:sp>
      <p:graphicFrame>
        <p:nvGraphicFramePr>
          <p:cNvPr id="2" name="Diagram 1">
            <a:extLst>
              <a:ext uri="{FF2B5EF4-FFF2-40B4-BE49-F238E27FC236}">
                <a16:creationId xmlns:a16="http://schemas.microsoft.com/office/drawing/2014/main" id="{D44AED51-750E-433B-BF09-5EAB3A5625BE}"/>
              </a:ext>
            </a:extLst>
          </p:cNvPr>
          <p:cNvGraphicFramePr/>
          <p:nvPr>
            <p:extLst>
              <p:ext uri="{D42A27DB-BD31-4B8C-83A1-F6EECF244321}">
                <p14:modId xmlns:p14="http://schemas.microsoft.com/office/powerpoint/2010/main" val="984684070"/>
              </p:ext>
            </p:extLst>
          </p:nvPr>
        </p:nvGraphicFramePr>
        <p:xfrm>
          <a:off x="719251" y="1243013"/>
          <a:ext cx="10653599" cy="431482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TextBox 2"/>
          <p:cNvSpPr txBox="1"/>
          <p:nvPr/>
        </p:nvSpPr>
        <p:spPr>
          <a:xfrm>
            <a:off x="365737" y="6355830"/>
            <a:ext cx="3507699" cy="369332"/>
          </a:xfrm>
          <a:prstGeom prst="rect">
            <a:avLst/>
          </a:prstGeom>
          <a:noFill/>
        </p:spPr>
        <p:txBody>
          <a:bodyPr wrap="square" rtlCol="0">
            <a:spAutoFit/>
          </a:bodyPr>
          <a:lstStyle/>
          <a:p>
            <a:r>
              <a:rPr lang="en-IE" dirty="0"/>
              <a:t>IA = impact assessment</a:t>
            </a:r>
            <a:endParaRPr lang="en-GB" dirty="0"/>
          </a:p>
        </p:txBody>
      </p:sp>
    </p:spTree>
    <p:extLst>
      <p:ext uri="{BB962C8B-B14F-4D97-AF65-F5344CB8AC3E}">
        <p14:creationId xmlns:p14="http://schemas.microsoft.com/office/powerpoint/2010/main" val="234183199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970722" y="1562470"/>
            <a:ext cx="9797143" cy="5398729"/>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endParaRPr lang="en-IE" sz="2400" dirty="0"/>
          </a:p>
          <a:p>
            <a:pPr marL="285750" indent="-285750">
              <a:buFont typeface="Arial" panose="020B0604020202020204" pitchFamily="34" charset="0"/>
              <a:buChar char="•"/>
            </a:pPr>
            <a:endParaRPr lang="en-IE" sz="2400" dirty="0"/>
          </a:p>
          <a:p>
            <a:r>
              <a:rPr lang="en-IE" sz="2400" dirty="0"/>
              <a:t> </a:t>
            </a:r>
          </a:p>
          <a:p>
            <a:endParaRPr lang="en-IE" sz="2400" dirty="0"/>
          </a:p>
          <a:p>
            <a:pPr marL="285750" indent="-285750">
              <a:buFont typeface="Arial" panose="020B0604020202020204" pitchFamily="34" charset="0"/>
              <a:buChar char="•"/>
            </a:pPr>
            <a:endParaRPr lang="en-IE" sz="2400" dirty="0"/>
          </a:p>
          <a:p>
            <a:pPr marL="285750" indent="-285750">
              <a:buFont typeface="Arial" panose="020B0604020202020204" pitchFamily="34" charset="0"/>
              <a:buChar char="•"/>
            </a:pPr>
            <a:endParaRPr lang="en-IE" sz="2400" dirty="0"/>
          </a:p>
          <a:p>
            <a:r>
              <a:rPr lang="en-IE" sz="2400" dirty="0"/>
              <a:t> </a:t>
            </a:r>
          </a:p>
          <a:p>
            <a:pPr marL="285750" indent="-285750">
              <a:buFont typeface="Arial" panose="020B0604020202020204" pitchFamily="34" charset="0"/>
              <a:buChar char="•"/>
            </a:pPr>
            <a:endParaRPr lang="en-IE" sz="2400" dirty="0"/>
          </a:p>
          <a:p>
            <a:pPr marL="285750" indent="-285750">
              <a:buFont typeface="Arial" panose="020B0604020202020204" pitchFamily="34" charset="0"/>
              <a:buChar char="•"/>
            </a:pPr>
            <a:endParaRPr lang="en-IE" sz="2400" dirty="0"/>
          </a:p>
          <a:p>
            <a:pPr marL="285750" indent="-285750">
              <a:buFont typeface="Arial" panose="020B0604020202020204" pitchFamily="34" charset="0"/>
              <a:buChar char="•"/>
            </a:pPr>
            <a:endParaRPr lang="en-IE" sz="2400" dirty="0"/>
          </a:p>
          <a:p>
            <a:endParaRPr lang="en-IE" sz="2400" dirty="0"/>
          </a:p>
          <a:p>
            <a:r>
              <a:rPr lang="en-IE" sz="2400" dirty="0"/>
              <a:t> </a:t>
            </a:r>
          </a:p>
          <a:p>
            <a:pPr marL="285750" indent="-285750">
              <a:buFont typeface="Arial" panose="020B0604020202020204" pitchFamily="34" charset="0"/>
              <a:buChar char="•"/>
            </a:pPr>
            <a:endParaRPr lang="en-IE" sz="2400" dirty="0"/>
          </a:p>
          <a:p>
            <a:pPr marL="285750" indent="-285750">
              <a:buFont typeface="Arial" panose="020B0604020202020204" pitchFamily="34" charset="0"/>
              <a:buChar char="•"/>
            </a:pPr>
            <a:endParaRPr lang="en-IE" sz="2400" dirty="0"/>
          </a:p>
          <a:p>
            <a:pPr marL="285750" indent="-285750">
              <a:buFont typeface="Arial" panose="020B0604020202020204" pitchFamily="34" charset="0"/>
              <a:buChar char="•"/>
            </a:pPr>
            <a:endParaRPr lang="fr-BE" sz="2400" dirty="0"/>
          </a:p>
          <a:p>
            <a:pPr marL="285750" indent="-285750">
              <a:buFont typeface="Arial" panose="020B0604020202020204" pitchFamily="34" charset="0"/>
              <a:buChar char="•"/>
            </a:pPr>
            <a:endParaRPr lang="fr-BE" sz="2400" dirty="0"/>
          </a:p>
        </p:txBody>
      </p:sp>
      <p:sp>
        <p:nvSpPr>
          <p:cNvPr id="7" name="Title 6">
            <a:extLst>
              <a:ext uri="{FF2B5EF4-FFF2-40B4-BE49-F238E27FC236}">
                <a16:creationId xmlns:a16="http://schemas.microsoft.com/office/drawing/2014/main" id="{253B9FE7-AF36-4430-A868-4486B6E70B9A}"/>
              </a:ext>
            </a:extLst>
          </p:cNvPr>
          <p:cNvSpPr>
            <a:spLocks noGrp="1"/>
          </p:cNvSpPr>
          <p:nvPr>
            <p:ph type="title"/>
          </p:nvPr>
        </p:nvSpPr>
        <p:spPr>
          <a:xfrm>
            <a:off x="970722" y="328487"/>
            <a:ext cx="10515600" cy="782357"/>
          </a:xfrm>
        </p:spPr>
        <p:txBody>
          <a:bodyPr/>
          <a:lstStyle/>
          <a:p>
            <a:r>
              <a:rPr lang="fr-BE" dirty="0" err="1"/>
              <a:t>What</a:t>
            </a:r>
            <a:r>
              <a:rPr lang="fr-BE" dirty="0"/>
              <a:t> </a:t>
            </a:r>
            <a:r>
              <a:rPr lang="fr-BE" dirty="0" err="1"/>
              <a:t>is</a:t>
            </a:r>
            <a:r>
              <a:rPr lang="fr-BE" dirty="0"/>
              <a:t> new? </a:t>
            </a:r>
            <a:r>
              <a:rPr lang="fr-BE" dirty="0" err="1"/>
              <a:t>Micro-pollutants</a:t>
            </a:r>
            <a:r>
              <a:rPr lang="fr-BE" dirty="0"/>
              <a:t> – Article 8 </a:t>
            </a:r>
            <a:br>
              <a:rPr lang="en-IE" dirty="0"/>
            </a:br>
            <a:endParaRPr lang="en-IE" dirty="0"/>
          </a:p>
        </p:txBody>
      </p:sp>
      <p:graphicFrame>
        <p:nvGraphicFramePr>
          <p:cNvPr id="2" name="Diagram 1">
            <a:extLst>
              <a:ext uri="{FF2B5EF4-FFF2-40B4-BE49-F238E27FC236}">
                <a16:creationId xmlns:a16="http://schemas.microsoft.com/office/drawing/2014/main" id="{D44AED51-750E-433B-BF09-5EAB3A5625BE}"/>
              </a:ext>
            </a:extLst>
          </p:cNvPr>
          <p:cNvGraphicFramePr/>
          <p:nvPr>
            <p:extLst>
              <p:ext uri="{D42A27DB-BD31-4B8C-83A1-F6EECF244321}">
                <p14:modId xmlns:p14="http://schemas.microsoft.com/office/powerpoint/2010/main" val="1541032503"/>
              </p:ext>
            </p:extLst>
          </p:nvPr>
        </p:nvGraphicFramePr>
        <p:xfrm>
          <a:off x="1329950" y="1653327"/>
          <a:ext cx="9797143" cy="409148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96365842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fr-BE" dirty="0" err="1"/>
              <a:t>What</a:t>
            </a:r>
            <a:r>
              <a:rPr lang="fr-BE" dirty="0"/>
              <a:t> </a:t>
            </a:r>
            <a:r>
              <a:rPr lang="fr-BE" dirty="0" err="1"/>
              <a:t>is</a:t>
            </a:r>
            <a:r>
              <a:rPr lang="fr-BE" dirty="0"/>
              <a:t> new?  - Extended Producer </a:t>
            </a:r>
            <a:r>
              <a:rPr lang="fr-BE" dirty="0" err="1"/>
              <a:t>Responsibilty</a:t>
            </a:r>
            <a:r>
              <a:rPr lang="fr-BE" dirty="0"/>
              <a:t> </a:t>
            </a:r>
            <a:br>
              <a:rPr lang="fr-BE" b="1" dirty="0"/>
            </a:br>
            <a:endParaRPr lang="en-GB" dirty="0"/>
          </a:p>
        </p:txBody>
      </p:sp>
      <p:graphicFrame>
        <p:nvGraphicFramePr>
          <p:cNvPr id="5" name="Diagram 4"/>
          <p:cNvGraphicFramePr/>
          <p:nvPr>
            <p:extLst>
              <p:ext uri="{D42A27DB-BD31-4B8C-83A1-F6EECF244321}">
                <p14:modId xmlns:p14="http://schemas.microsoft.com/office/powerpoint/2010/main" val="4144515204"/>
              </p:ext>
            </p:extLst>
          </p:nvPr>
        </p:nvGraphicFramePr>
        <p:xfrm>
          <a:off x="0" y="1114425"/>
          <a:ext cx="12058649" cy="574357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12605353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970722" y="1562470"/>
            <a:ext cx="9797143" cy="5398729"/>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endParaRPr lang="en-IE" sz="2400" dirty="0"/>
          </a:p>
          <a:p>
            <a:pPr marL="285750" indent="-285750">
              <a:buFont typeface="Arial" panose="020B0604020202020204" pitchFamily="34" charset="0"/>
              <a:buChar char="•"/>
            </a:pPr>
            <a:endParaRPr lang="en-IE" sz="2400" dirty="0"/>
          </a:p>
          <a:p>
            <a:r>
              <a:rPr lang="en-IE" sz="2400" dirty="0"/>
              <a:t> </a:t>
            </a:r>
          </a:p>
          <a:p>
            <a:endParaRPr lang="en-IE" sz="2400" dirty="0"/>
          </a:p>
          <a:p>
            <a:pPr marL="285750" indent="-285750">
              <a:buFont typeface="Arial" panose="020B0604020202020204" pitchFamily="34" charset="0"/>
              <a:buChar char="•"/>
            </a:pPr>
            <a:endParaRPr lang="en-IE" sz="2400" dirty="0"/>
          </a:p>
          <a:p>
            <a:pPr marL="285750" indent="-285750">
              <a:buFont typeface="Arial" panose="020B0604020202020204" pitchFamily="34" charset="0"/>
              <a:buChar char="•"/>
            </a:pPr>
            <a:endParaRPr lang="en-IE" sz="2400" dirty="0"/>
          </a:p>
          <a:p>
            <a:r>
              <a:rPr lang="en-IE" sz="2400" dirty="0"/>
              <a:t> </a:t>
            </a:r>
          </a:p>
          <a:p>
            <a:pPr marL="285750" indent="-285750">
              <a:buFont typeface="Arial" panose="020B0604020202020204" pitchFamily="34" charset="0"/>
              <a:buChar char="•"/>
            </a:pPr>
            <a:endParaRPr lang="en-IE" sz="2400" dirty="0"/>
          </a:p>
          <a:p>
            <a:pPr marL="285750" indent="-285750">
              <a:buFont typeface="Arial" panose="020B0604020202020204" pitchFamily="34" charset="0"/>
              <a:buChar char="•"/>
            </a:pPr>
            <a:endParaRPr lang="en-IE" sz="2400" dirty="0"/>
          </a:p>
          <a:p>
            <a:pPr marL="285750" indent="-285750">
              <a:buFont typeface="Arial" panose="020B0604020202020204" pitchFamily="34" charset="0"/>
              <a:buChar char="•"/>
            </a:pPr>
            <a:endParaRPr lang="en-IE" sz="2400" dirty="0"/>
          </a:p>
          <a:p>
            <a:endParaRPr lang="en-IE" sz="2400" dirty="0"/>
          </a:p>
          <a:p>
            <a:r>
              <a:rPr lang="en-IE" sz="2400" dirty="0"/>
              <a:t> </a:t>
            </a:r>
          </a:p>
          <a:p>
            <a:pPr marL="285750" indent="-285750">
              <a:buFont typeface="Arial" panose="020B0604020202020204" pitchFamily="34" charset="0"/>
              <a:buChar char="•"/>
            </a:pPr>
            <a:endParaRPr lang="en-IE" sz="2400" dirty="0"/>
          </a:p>
          <a:p>
            <a:pPr marL="285750" indent="-285750">
              <a:buFont typeface="Arial" panose="020B0604020202020204" pitchFamily="34" charset="0"/>
              <a:buChar char="•"/>
            </a:pPr>
            <a:endParaRPr lang="en-IE" sz="2400" dirty="0"/>
          </a:p>
          <a:p>
            <a:pPr marL="285750" indent="-285750">
              <a:buFont typeface="Arial" panose="020B0604020202020204" pitchFamily="34" charset="0"/>
              <a:buChar char="•"/>
            </a:pPr>
            <a:endParaRPr lang="fr-BE" sz="2400" dirty="0"/>
          </a:p>
          <a:p>
            <a:pPr marL="285750" indent="-285750">
              <a:buFont typeface="Arial" panose="020B0604020202020204" pitchFamily="34" charset="0"/>
              <a:buChar char="•"/>
            </a:pPr>
            <a:endParaRPr lang="fr-BE" sz="2400" dirty="0"/>
          </a:p>
        </p:txBody>
      </p:sp>
      <p:sp>
        <p:nvSpPr>
          <p:cNvPr id="7" name="Title 6">
            <a:extLst>
              <a:ext uri="{FF2B5EF4-FFF2-40B4-BE49-F238E27FC236}">
                <a16:creationId xmlns:a16="http://schemas.microsoft.com/office/drawing/2014/main" id="{253B9FE7-AF36-4430-A868-4486B6E70B9A}"/>
              </a:ext>
            </a:extLst>
          </p:cNvPr>
          <p:cNvSpPr>
            <a:spLocks noGrp="1"/>
          </p:cNvSpPr>
          <p:nvPr>
            <p:ph type="title"/>
          </p:nvPr>
        </p:nvSpPr>
        <p:spPr>
          <a:xfrm>
            <a:off x="970722" y="328487"/>
            <a:ext cx="10515600" cy="782357"/>
          </a:xfrm>
        </p:spPr>
        <p:txBody>
          <a:bodyPr/>
          <a:lstStyle/>
          <a:p>
            <a:r>
              <a:rPr lang="fr-BE" dirty="0" err="1"/>
              <a:t>What</a:t>
            </a:r>
            <a:r>
              <a:rPr lang="fr-BE" dirty="0"/>
              <a:t> </a:t>
            </a:r>
            <a:r>
              <a:rPr lang="fr-BE" dirty="0" err="1"/>
              <a:t>is</a:t>
            </a:r>
            <a:r>
              <a:rPr lang="fr-BE" dirty="0"/>
              <a:t> new?  - </a:t>
            </a:r>
            <a:r>
              <a:rPr lang="fr-BE" dirty="0" err="1"/>
              <a:t>Energy</a:t>
            </a:r>
            <a:r>
              <a:rPr lang="fr-BE" dirty="0"/>
              <a:t> &amp; </a:t>
            </a:r>
            <a:r>
              <a:rPr lang="fr-BE" dirty="0" err="1"/>
              <a:t>Climate</a:t>
            </a:r>
            <a:r>
              <a:rPr lang="fr-BE" dirty="0"/>
              <a:t>, </a:t>
            </a:r>
            <a:r>
              <a:rPr lang="fr-BE" dirty="0" err="1"/>
              <a:t>Circular</a:t>
            </a:r>
            <a:r>
              <a:rPr lang="fr-BE" dirty="0"/>
              <a:t> </a:t>
            </a:r>
            <a:r>
              <a:rPr lang="fr-BE" dirty="0" err="1"/>
              <a:t>Economy</a:t>
            </a:r>
            <a:r>
              <a:rPr lang="fr-BE" dirty="0"/>
              <a:t> </a:t>
            </a:r>
            <a:br>
              <a:rPr lang="fr-BE" b="1" dirty="0"/>
            </a:br>
            <a:endParaRPr lang="en-IE" dirty="0"/>
          </a:p>
        </p:txBody>
      </p:sp>
      <p:graphicFrame>
        <p:nvGraphicFramePr>
          <p:cNvPr id="2" name="Diagram 1">
            <a:extLst>
              <a:ext uri="{FF2B5EF4-FFF2-40B4-BE49-F238E27FC236}">
                <a16:creationId xmlns:a16="http://schemas.microsoft.com/office/drawing/2014/main" id="{0FEA062E-2302-4EBC-BD17-E3BC6F710426}"/>
              </a:ext>
            </a:extLst>
          </p:cNvPr>
          <p:cNvGraphicFramePr/>
          <p:nvPr>
            <p:extLst>
              <p:ext uri="{D42A27DB-BD31-4B8C-83A1-F6EECF244321}">
                <p14:modId xmlns:p14="http://schemas.microsoft.com/office/powerpoint/2010/main" val="2542212267"/>
              </p:ext>
            </p:extLst>
          </p:nvPr>
        </p:nvGraphicFramePr>
        <p:xfrm>
          <a:off x="2032000" y="719666"/>
          <a:ext cx="8128000" cy="541866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TextBox 2"/>
          <p:cNvSpPr txBox="1"/>
          <p:nvPr/>
        </p:nvSpPr>
        <p:spPr>
          <a:xfrm>
            <a:off x="7266898" y="6401160"/>
            <a:ext cx="2893102" cy="374754"/>
          </a:xfrm>
          <a:prstGeom prst="rect">
            <a:avLst/>
          </a:prstGeom>
          <a:noFill/>
        </p:spPr>
        <p:txBody>
          <a:bodyPr wrap="square" rtlCol="0">
            <a:spAutoFit/>
          </a:bodyPr>
          <a:lstStyle/>
          <a:p>
            <a:r>
              <a:rPr lang="en-IE" dirty="0"/>
              <a:t>DA = Delegated Act</a:t>
            </a:r>
            <a:endParaRPr lang="en-GB" dirty="0"/>
          </a:p>
        </p:txBody>
      </p:sp>
    </p:spTree>
    <p:extLst>
      <p:ext uri="{BB962C8B-B14F-4D97-AF65-F5344CB8AC3E}">
        <p14:creationId xmlns:p14="http://schemas.microsoft.com/office/powerpoint/2010/main" val="36182989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92B5CEC6-BFE5-50C9-517A-9EDF2D6F8C60}"/>
              </a:ext>
            </a:extLst>
          </p:cNvPr>
          <p:cNvSpPr>
            <a:spLocks noGrp="1"/>
          </p:cNvSpPr>
          <p:nvPr>
            <p:ph idx="1"/>
          </p:nvPr>
        </p:nvSpPr>
        <p:spPr/>
        <p:txBody>
          <a:bodyPr/>
          <a:lstStyle/>
          <a:p>
            <a:r>
              <a:rPr lang="fr-BE" sz="2000" dirty="0" err="1"/>
              <a:t>Commission’s</a:t>
            </a:r>
            <a:r>
              <a:rPr lang="fr-BE" sz="2000" dirty="0"/>
              <a:t> </a:t>
            </a:r>
            <a:r>
              <a:rPr lang="fr-BE" sz="2000" dirty="0" err="1"/>
              <a:t>proposal</a:t>
            </a:r>
            <a:r>
              <a:rPr lang="fr-BE" sz="2000" dirty="0"/>
              <a:t> on Integrated Water Management – </a:t>
            </a:r>
            <a:r>
              <a:rPr lang="fr-BE" sz="2000" dirty="0" err="1"/>
              <a:t>revision</a:t>
            </a:r>
            <a:r>
              <a:rPr lang="fr-BE" sz="2000" dirty="0"/>
              <a:t> of surface water and </a:t>
            </a:r>
            <a:r>
              <a:rPr lang="fr-BE" sz="2000" dirty="0" err="1"/>
              <a:t>groundwater</a:t>
            </a:r>
            <a:r>
              <a:rPr lang="fr-BE" sz="2000" dirty="0"/>
              <a:t> </a:t>
            </a:r>
            <a:r>
              <a:rPr lang="fr-BE" sz="2000" dirty="0" err="1"/>
              <a:t>priority</a:t>
            </a:r>
            <a:r>
              <a:rPr lang="fr-BE" sz="2000" dirty="0"/>
              <a:t> substances;</a:t>
            </a:r>
          </a:p>
          <a:p>
            <a:r>
              <a:rPr lang="fr-BE" sz="2000" dirty="0" err="1"/>
              <a:t>Commission’s</a:t>
            </a:r>
            <a:r>
              <a:rPr lang="fr-BE" sz="2000" dirty="0"/>
              <a:t> </a:t>
            </a:r>
            <a:r>
              <a:rPr lang="fr-BE" sz="2000" dirty="0" err="1"/>
              <a:t>proposal</a:t>
            </a:r>
            <a:r>
              <a:rPr lang="fr-BE" sz="2000" dirty="0"/>
              <a:t> on the </a:t>
            </a:r>
            <a:r>
              <a:rPr lang="fr-BE" sz="2000" dirty="0" err="1"/>
              <a:t>recast</a:t>
            </a:r>
            <a:r>
              <a:rPr lang="fr-BE" sz="2000" dirty="0"/>
              <a:t> Urban </a:t>
            </a:r>
            <a:r>
              <a:rPr lang="fr-BE" sz="2000" dirty="0" err="1"/>
              <a:t>Wastewater</a:t>
            </a:r>
            <a:r>
              <a:rPr lang="fr-BE" sz="2000" dirty="0"/>
              <a:t> </a:t>
            </a:r>
            <a:r>
              <a:rPr lang="fr-BE" sz="2000" dirty="0" err="1"/>
              <a:t>Treatment</a:t>
            </a:r>
            <a:r>
              <a:rPr lang="fr-BE" sz="2000" dirty="0"/>
              <a:t> Directive;</a:t>
            </a:r>
          </a:p>
          <a:p>
            <a:r>
              <a:rPr lang="fr-BE" sz="2000" dirty="0"/>
              <a:t>CJEU </a:t>
            </a:r>
            <a:r>
              <a:rPr lang="fr-BE" sz="2000" dirty="0" err="1"/>
              <a:t>decision</a:t>
            </a:r>
            <a:r>
              <a:rPr lang="fr-BE" sz="2000" dirty="0"/>
              <a:t>, Case C-197/22 – </a:t>
            </a:r>
            <a:r>
              <a:rPr lang="fr-BE" sz="2000" dirty="0" err="1"/>
              <a:t>Drinking</a:t>
            </a:r>
            <a:r>
              <a:rPr lang="fr-BE" sz="2000" dirty="0"/>
              <a:t> Water Directive</a:t>
            </a:r>
          </a:p>
          <a:p>
            <a:endParaRPr lang="en-IE" dirty="0"/>
          </a:p>
        </p:txBody>
      </p:sp>
      <p:sp>
        <p:nvSpPr>
          <p:cNvPr id="3" name="Slide Number Placeholder 2">
            <a:extLst>
              <a:ext uri="{FF2B5EF4-FFF2-40B4-BE49-F238E27FC236}">
                <a16:creationId xmlns:a16="http://schemas.microsoft.com/office/drawing/2014/main" id="{0F2DE24B-BB45-5967-BAC0-6CE5F8389287}"/>
              </a:ext>
            </a:extLst>
          </p:cNvPr>
          <p:cNvSpPr>
            <a:spLocks noGrp="1"/>
          </p:cNvSpPr>
          <p:nvPr>
            <p:ph type="sldNum" sz="quarter" idx="12"/>
          </p:nvPr>
        </p:nvSpPr>
        <p:spPr/>
        <p:txBody>
          <a:bodyPr/>
          <a:lstStyle/>
          <a:p>
            <a:fld id="{F46C79FD-C571-418B-AB0F-5EE936C85276}" type="slidenum">
              <a:rPr lang="en-GB" smtClean="0"/>
              <a:t>2</a:t>
            </a:fld>
            <a:endParaRPr lang="en-GB" dirty="0"/>
          </a:p>
        </p:txBody>
      </p:sp>
      <p:sp>
        <p:nvSpPr>
          <p:cNvPr id="4" name="Title 3">
            <a:extLst>
              <a:ext uri="{FF2B5EF4-FFF2-40B4-BE49-F238E27FC236}">
                <a16:creationId xmlns:a16="http://schemas.microsoft.com/office/drawing/2014/main" id="{68BF6CE2-FA94-39D2-1298-091A486DF0B5}"/>
              </a:ext>
            </a:extLst>
          </p:cNvPr>
          <p:cNvSpPr>
            <a:spLocks noGrp="1"/>
          </p:cNvSpPr>
          <p:nvPr>
            <p:ph type="title"/>
          </p:nvPr>
        </p:nvSpPr>
        <p:spPr/>
        <p:txBody>
          <a:bodyPr/>
          <a:lstStyle/>
          <a:p>
            <a:r>
              <a:rPr lang="fr-BE" dirty="0" err="1"/>
              <a:t>Outline</a:t>
            </a:r>
            <a:endParaRPr lang="en-IE" dirty="0"/>
          </a:p>
        </p:txBody>
      </p:sp>
    </p:spTree>
    <p:extLst>
      <p:ext uri="{BB962C8B-B14F-4D97-AF65-F5344CB8AC3E}">
        <p14:creationId xmlns:p14="http://schemas.microsoft.com/office/powerpoint/2010/main" val="407242359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700A4249-249C-42B1-8253-A8C82BB8E373}"/>
              </a:ext>
            </a:extLst>
          </p:cNvPr>
          <p:cNvSpPr>
            <a:spLocks noGrp="1"/>
          </p:cNvSpPr>
          <p:nvPr>
            <p:ph type="title"/>
          </p:nvPr>
        </p:nvSpPr>
        <p:spPr>
          <a:xfrm>
            <a:off x="970723" y="91683"/>
            <a:ext cx="10515600" cy="782357"/>
          </a:xfrm>
        </p:spPr>
        <p:txBody>
          <a:bodyPr/>
          <a:lstStyle/>
          <a:p>
            <a:pPr algn="ctr"/>
            <a:r>
              <a:rPr lang="fr-BE" dirty="0" err="1"/>
              <a:t>Enforcement</a:t>
            </a:r>
            <a:r>
              <a:rPr lang="fr-BE" dirty="0"/>
              <a:t> provisions</a:t>
            </a:r>
            <a:endParaRPr lang="en-IE" dirty="0"/>
          </a:p>
        </p:txBody>
      </p:sp>
      <p:graphicFrame>
        <p:nvGraphicFramePr>
          <p:cNvPr id="4" name="Content Placeholder 3">
            <a:extLst>
              <a:ext uri="{FF2B5EF4-FFF2-40B4-BE49-F238E27FC236}">
                <a16:creationId xmlns:a16="http://schemas.microsoft.com/office/drawing/2014/main" id="{9AC9C18E-D618-B7C1-971C-96BEE9EFAA1D}"/>
              </a:ext>
            </a:extLst>
          </p:cNvPr>
          <p:cNvGraphicFramePr>
            <a:graphicFrameLocks noGrp="1"/>
          </p:cNvGraphicFramePr>
          <p:nvPr>
            <p:ph idx="1"/>
            <p:extLst>
              <p:ext uri="{D42A27DB-BD31-4B8C-83A1-F6EECF244321}">
                <p14:modId xmlns:p14="http://schemas.microsoft.com/office/powerpoint/2010/main" val="3739791288"/>
              </p:ext>
            </p:extLst>
          </p:nvPr>
        </p:nvGraphicFramePr>
        <p:xfrm>
          <a:off x="824753" y="995082"/>
          <a:ext cx="11008659" cy="563431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81359759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953FB4-487E-11FC-449E-B3853B19290B}"/>
              </a:ext>
            </a:extLst>
          </p:cNvPr>
          <p:cNvSpPr>
            <a:spLocks noGrp="1"/>
          </p:cNvSpPr>
          <p:nvPr>
            <p:ph type="ctrTitle"/>
          </p:nvPr>
        </p:nvSpPr>
        <p:spPr/>
        <p:txBody>
          <a:bodyPr/>
          <a:lstStyle/>
          <a:p>
            <a:pPr algn="ctr"/>
            <a:r>
              <a:rPr lang="fr-BE" dirty="0" err="1">
                <a:solidFill>
                  <a:srgbClr val="FFC000"/>
                </a:solidFill>
              </a:rPr>
              <a:t>Drinking</a:t>
            </a:r>
            <a:r>
              <a:rPr lang="fr-BE" dirty="0">
                <a:solidFill>
                  <a:srgbClr val="FFC000"/>
                </a:solidFill>
              </a:rPr>
              <a:t> Water Directive</a:t>
            </a:r>
            <a:br>
              <a:rPr lang="fr-BE" dirty="0">
                <a:solidFill>
                  <a:srgbClr val="FFC000"/>
                </a:solidFill>
              </a:rPr>
            </a:br>
            <a:r>
              <a:rPr lang="fr-BE" dirty="0">
                <a:solidFill>
                  <a:srgbClr val="FFC000"/>
                </a:solidFill>
              </a:rPr>
              <a:t>(</a:t>
            </a:r>
            <a:r>
              <a:rPr lang="fr-BE" dirty="0" err="1">
                <a:solidFill>
                  <a:srgbClr val="FFC000"/>
                </a:solidFill>
              </a:rPr>
              <a:t>recast</a:t>
            </a:r>
            <a:r>
              <a:rPr lang="fr-BE" dirty="0">
                <a:solidFill>
                  <a:srgbClr val="FFC000"/>
                </a:solidFill>
              </a:rPr>
              <a:t>)</a:t>
            </a:r>
            <a:endParaRPr lang="en-IE" dirty="0">
              <a:solidFill>
                <a:srgbClr val="FFC000"/>
              </a:solidFill>
            </a:endParaRPr>
          </a:p>
        </p:txBody>
      </p:sp>
    </p:spTree>
    <p:extLst>
      <p:ext uri="{BB962C8B-B14F-4D97-AF65-F5344CB8AC3E}">
        <p14:creationId xmlns:p14="http://schemas.microsoft.com/office/powerpoint/2010/main" val="419214245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414219AD-DAB4-C1EE-AFC1-B083195BB494}"/>
              </a:ext>
            </a:extLst>
          </p:cNvPr>
          <p:cNvSpPr>
            <a:spLocks noGrp="1"/>
          </p:cNvSpPr>
          <p:nvPr>
            <p:ph idx="1"/>
          </p:nvPr>
        </p:nvSpPr>
        <p:spPr/>
        <p:txBody>
          <a:bodyPr/>
          <a:lstStyle/>
          <a:p>
            <a:pPr>
              <a:lnSpc>
                <a:spcPct val="150000"/>
              </a:lnSpc>
              <a:spcAft>
                <a:spcPts val="600"/>
              </a:spcAft>
              <a:buClr>
                <a:srgbClr val="FFC000"/>
              </a:buClr>
              <a:buSzPct val="150000"/>
            </a:pPr>
            <a:r>
              <a:rPr lang="en-GB" altLang="en-US" sz="2000" i="0" kern="0" dirty="0">
                <a:solidFill>
                  <a:schemeClr val="tx1"/>
                </a:solidFill>
                <a:latin typeface="Arial" panose="020B0604020202020204" pitchFamily="34" charset="0"/>
                <a:cs typeface="Arial" panose="020B0604020202020204" pitchFamily="34" charset="0"/>
              </a:rPr>
              <a:t>Adoption by Council and European Parliament – 16 December 2020;</a:t>
            </a:r>
            <a:endParaRPr lang="en-GB" altLang="en-US" sz="2000" i="0" kern="0" dirty="0">
              <a:solidFill>
                <a:schemeClr val="tx2">
                  <a:lumMod val="60000"/>
                  <a:lumOff val="40000"/>
                </a:schemeClr>
              </a:solidFill>
              <a:latin typeface="Arial" panose="020B0604020202020204" pitchFamily="34" charset="0"/>
              <a:cs typeface="Arial" panose="020B0604020202020204" pitchFamily="34" charset="0"/>
            </a:endParaRPr>
          </a:p>
          <a:p>
            <a:pPr>
              <a:lnSpc>
                <a:spcPct val="150000"/>
              </a:lnSpc>
              <a:spcBef>
                <a:spcPts val="0"/>
              </a:spcBef>
              <a:spcAft>
                <a:spcPts val="600"/>
              </a:spcAft>
              <a:buClr>
                <a:srgbClr val="FFC000"/>
              </a:buClr>
              <a:buSzPct val="150000"/>
            </a:pPr>
            <a:r>
              <a:rPr lang="en-GB" altLang="en-US" sz="2000" i="0" kern="0" dirty="0">
                <a:solidFill>
                  <a:schemeClr val="tx1"/>
                </a:solidFill>
                <a:latin typeface="Arial" panose="020B0604020202020204" pitchFamily="34" charset="0"/>
                <a:cs typeface="Arial" panose="020B0604020202020204" pitchFamily="34" charset="0"/>
              </a:rPr>
              <a:t>Publication in the Official Journal (OJ) </a:t>
            </a:r>
            <a:r>
              <a:rPr lang="en-IE" sz="2000" u="sng" dirty="0">
                <a:hlinkClick r:id="rId2" tooltip="Gives access to this document through its ELI URI."/>
              </a:rPr>
              <a:t>http://data.europa.eu/eli/dir/2020/2184/oj</a:t>
            </a:r>
            <a:r>
              <a:rPr lang="fr-BE" sz="2000" dirty="0"/>
              <a:t> </a:t>
            </a:r>
            <a:r>
              <a:rPr lang="en-GB" altLang="en-US" sz="2000" i="0" kern="0" dirty="0">
                <a:solidFill>
                  <a:schemeClr val="tx1"/>
                </a:solidFill>
                <a:latin typeface="Arial" panose="020B0604020202020204" pitchFamily="34" charset="0"/>
                <a:cs typeface="Arial" panose="020B0604020202020204" pitchFamily="34" charset="0"/>
              </a:rPr>
              <a:t>– 23 December 2020;</a:t>
            </a:r>
          </a:p>
          <a:p>
            <a:pPr>
              <a:lnSpc>
                <a:spcPct val="150000"/>
              </a:lnSpc>
              <a:spcBef>
                <a:spcPts val="0"/>
              </a:spcBef>
              <a:spcAft>
                <a:spcPts val="600"/>
              </a:spcAft>
              <a:buClr>
                <a:srgbClr val="FFC000"/>
              </a:buClr>
              <a:buSzPct val="150000"/>
            </a:pPr>
            <a:r>
              <a:rPr lang="en-GB" altLang="en-US" sz="2000" i="0" kern="0" dirty="0">
                <a:solidFill>
                  <a:schemeClr val="tx1"/>
                </a:solidFill>
                <a:latin typeface="Arial" panose="020B0604020202020204" pitchFamily="34" charset="0"/>
                <a:cs typeface="Arial" panose="020B0604020202020204" pitchFamily="34" charset="0"/>
              </a:rPr>
              <a:t>Entry into force 20 days after publication in OJ – 12 January 2021;</a:t>
            </a:r>
          </a:p>
          <a:p>
            <a:pPr>
              <a:lnSpc>
                <a:spcPct val="150000"/>
              </a:lnSpc>
              <a:spcBef>
                <a:spcPts val="0"/>
              </a:spcBef>
              <a:spcAft>
                <a:spcPts val="600"/>
              </a:spcAft>
              <a:buClr>
                <a:srgbClr val="FFC000"/>
              </a:buClr>
              <a:buSzPct val="150000"/>
            </a:pPr>
            <a:r>
              <a:rPr lang="en-GB" altLang="en-US" sz="2000" i="0" kern="0" dirty="0">
                <a:solidFill>
                  <a:schemeClr val="tx1"/>
                </a:solidFill>
                <a:latin typeface="Arial" panose="020B0604020202020204" pitchFamily="34" charset="0"/>
                <a:cs typeface="Arial" panose="020B0604020202020204" pitchFamily="34" charset="0"/>
              </a:rPr>
              <a:t>Member States have 2 years to transpose into national law and to comply with provisions after date of entry into force</a:t>
            </a:r>
            <a:r>
              <a:rPr lang="fr-BE" altLang="en-US" sz="2000" i="0" kern="0" dirty="0">
                <a:solidFill>
                  <a:schemeClr val="tx1"/>
                </a:solidFill>
                <a:latin typeface="Arial" panose="020B0604020202020204" pitchFamily="34" charset="0"/>
                <a:cs typeface="Arial" panose="020B0604020202020204" pitchFamily="34" charset="0"/>
              </a:rPr>
              <a:t>;</a:t>
            </a:r>
          </a:p>
          <a:p>
            <a:pPr>
              <a:lnSpc>
                <a:spcPct val="150000"/>
              </a:lnSpc>
              <a:spcBef>
                <a:spcPts val="0"/>
              </a:spcBef>
              <a:spcAft>
                <a:spcPts val="600"/>
              </a:spcAft>
              <a:buClr>
                <a:srgbClr val="FFC000"/>
              </a:buClr>
              <a:buSzPct val="150000"/>
            </a:pPr>
            <a:r>
              <a:rPr lang="fr-BE" sz="2000" dirty="0"/>
              <a:t>Applicable </a:t>
            </a:r>
            <a:r>
              <a:rPr lang="fr-BE" sz="2000" dirty="0" err="1"/>
              <a:t>since</a:t>
            </a:r>
            <a:r>
              <a:rPr lang="fr-BE" sz="2000" dirty="0"/>
              <a:t> 12 </a:t>
            </a:r>
            <a:r>
              <a:rPr lang="fr-BE" sz="2000" dirty="0" err="1"/>
              <a:t>January</a:t>
            </a:r>
            <a:r>
              <a:rPr lang="fr-BE" sz="2000" dirty="0"/>
              <a:t> 2023 (1998 DWD </a:t>
            </a:r>
            <a:r>
              <a:rPr lang="fr-BE" sz="2000" dirty="0" err="1"/>
              <a:t>is</a:t>
            </a:r>
            <a:r>
              <a:rPr lang="fr-BE" sz="2000" dirty="0"/>
              <a:t> </a:t>
            </a:r>
            <a:r>
              <a:rPr lang="fr-BE" sz="2000" dirty="0" err="1"/>
              <a:t>repealed</a:t>
            </a:r>
            <a:r>
              <a:rPr lang="fr-BE" sz="2000" dirty="0"/>
              <a:t>).</a:t>
            </a:r>
            <a:endParaRPr lang="en-IE" sz="2000" dirty="0"/>
          </a:p>
        </p:txBody>
      </p:sp>
      <p:sp>
        <p:nvSpPr>
          <p:cNvPr id="3" name="Title 2">
            <a:extLst>
              <a:ext uri="{FF2B5EF4-FFF2-40B4-BE49-F238E27FC236}">
                <a16:creationId xmlns:a16="http://schemas.microsoft.com/office/drawing/2014/main" id="{0680086E-3AE3-AC27-821D-EBD9B12553E3}"/>
              </a:ext>
            </a:extLst>
          </p:cNvPr>
          <p:cNvSpPr>
            <a:spLocks noGrp="1"/>
          </p:cNvSpPr>
          <p:nvPr>
            <p:ph type="title"/>
          </p:nvPr>
        </p:nvSpPr>
        <p:spPr/>
        <p:txBody>
          <a:bodyPr/>
          <a:lstStyle/>
          <a:p>
            <a:pPr algn="ctr"/>
            <a:r>
              <a:rPr lang="fr-BE" dirty="0" err="1"/>
              <a:t>Recast</a:t>
            </a:r>
            <a:r>
              <a:rPr lang="fr-BE" dirty="0"/>
              <a:t> </a:t>
            </a:r>
            <a:r>
              <a:rPr lang="fr-BE" dirty="0" err="1"/>
              <a:t>Drinking</a:t>
            </a:r>
            <a:r>
              <a:rPr lang="fr-BE" dirty="0"/>
              <a:t> Water Directive</a:t>
            </a:r>
            <a:endParaRPr lang="en-IE" dirty="0"/>
          </a:p>
        </p:txBody>
      </p:sp>
    </p:spTree>
    <p:extLst>
      <p:ext uri="{BB962C8B-B14F-4D97-AF65-F5344CB8AC3E}">
        <p14:creationId xmlns:p14="http://schemas.microsoft.com/office/powerpoint/2010/main" val="97143030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9F211DE2-6E30-E69F-C4F7-8417DDE11B23}"/>
              </a:ext>
            </a:extLst>
          </p:cNvPr>
          <p:cNvSpPr>
            <a:spLocks noGrp="1"/>
          </p:cNvSpPr>
          <p:nvPr>
            <p:ph idx="1"/>
          </p:nvPr>
        </p:nvSpPr>
        <p:spPr/>
        <p:txBody>
          <a:bodyPr/>
          <a:lstStyle/>
          <a:p>
            <a:pPr>
              <a:lnSpc>
                <a:spcPct val="150000"/>
              </a:lnSpc>
              <a:spcBef>
                <a:spcPts val="0"/>
              </a:spcBef>
              <a:spcAft>
                <a:spcPts val="2400"/>
              </a:spcAft>
              <a:buClr>
                <a:srgbClr val="FFC000"/>
              </a:buClr>
              <a:buSzPct val="150000"/>
            </a:pPr>
            <a:r>
              <a:rPr lang="en-GB" altLang="en-US" b="1" i="0" kern="0" dirty="0">
                <a:solidFill>
                  <a:schemeClr val="tx1"/>
                </a:solidFill>
                <a:latin typeface="Arial" panose="020B0604020202020204" pitchFamily="34" charset="0"/>
                <a:cs typeface="Arial" panose="020B0604020202020204" pitchFamily="34" charset="0"/>
              </a:rPr>
              <a:t>Update </a:t>
            </a:r>
            <a:r>
              <a:rPr lang="en-GB" altLang="en-US" i="0" kern="0" dirty="0">
                <a:solidFill>
                  <a:schemeClr val="tx1"/>
                </a:solidFill>
                <a:latin typeface="Arial" panose="020B0604020202020204" pitchFamily="34" charset="0"/>
                <a:cs typeface="Arial" panose="020B0604020202020204" pitchFamily="34" charset="0"/>
              </a:rPr>
              <a:t>existing safety standards + </a:t>
            </a:r>
            <a:r>
              <a:rPr lang="en-GB" altLang="en-US" b="1" i="0" kern="0" dirty="0">
                <a:solidFill>
                  <a:schemeClr val="tx1"/>
                </a:solidFill>
                <a:latin typeface="Arial" panose="020B0604020202020204" pitchFamily="34" charset="0"/>
                <a:cs typeface="Arial" panose="020B0604020202020204" pitchFamily="34" charset="0"/>
              </a:rPr>
              <a:t>‘watch-list’ </a:t>
            </a:r>
            <a:r>
              <a:rPr lang="en-GB" altLang="en-US" i="0" kern="0" dirty="0">
                <a:solidFill>
                  <a:schemeClr val="tx1"/>
                </a:solidFill>
                <a:latin typeface="Arial" panose="020B0604020202020204" pitchFamily="34" charset="0"/>
                <a:cs typeface="Arial" panose="020B0604020202020204" pitchFamily="34" charset="0"/>
              </a:rPr>
              <a:t>mechanism;</a:t>
            </a:r>
          </a:p>
          <a:p>
            <a:pPr>
              <a:lnSpc>
                <a:spcPct val="150000"/>
              </a:lnSpc>
              <a:spcBef>
                <a:spcPts val="0"/>
              </a:spcBef>
              <a:spcAft>
                <a:spcPts val="2400"/>
              </a:spcAft>
              <a:buClr>
                <a:srgbClr val="FFC000"/>
              </a:buClr>
              <a:buSzPct val="150000"/>
            </a:pPr>
            <a:r>
              <a:rPr lang="en-GB" altLang="en-US" i="0" kern="0" dirty="0">
                <a:solidFill>
                  <a:schemeClr val="tx1"/>
                </a:solidFill>
                <a:latin typeface="Arial" panose="020B0604020202020204" pitchFamily="34" charset="0"/>
                <a:cs typeface="Arial" panose="020B0604020202020204" pitchFamily="34" charset="0"/>
              </a:rPr>
              <a:t>Introduction of ‘</a:t>
            </a:r>
            <a:r>
              <a:rPr lang="en-GB" altLang="en-US" b="1" i="0" kern="0" dirty="0">
                <a:solidFill>
                  <a:schemeClr val="tx1"/>
                </a:solidFill>
                <a:latin typeface="Arial" panose="020B0604020202020204" pitchFamily="34" charset="0"/>
                <a:cs typeface="Arial" panose="020B0604020202020204" pitchFamily="34" charset="0"/>
              </a:rPr>
              <a:t>risk-based approach</a:t>
            </a:r>
            <a:r>
              <a:rPr lang="en-GB" altLang="en-US" i="0" kern="0" dirty="0">
                <a:solidFill>
                  <a:schemeClr val="tx1"/>
                </a:solidFill>
                <a:latin typeface="Arial" panose="020B0604020202020204" pitchFamily="34" charset="0"/>
                <a:cs typeface="Arial" panose="020B0604020202020204" pitchFamily="34" charset="0"/>
              </a:rPr>
              <a:t>’ (RBA) covering whole supply chain;</a:t>
            </a:r>
          </a:p>
          <a:p>
            <a:pPr>
              <a:spcBef>
                <a:spcPts val="0"/>
              </a:spcBef>
              <a:spcAft>
                <a:spcPts val="2400"/>
              </a:spcAft>
              <a:buClr>
                <a:srgbClr val="FFC000"/>
              </a:buClr>
              <a:buSzPct val="150000"/>
            </a:pPr>
            <a:r>
              <a:rPr lang="en-GB" altLang="en-US" b="1" i="0" kern="0" dirty="0">
                <a:solidFill>
                  <a:schemeClr val="tx1"/>
                </a:solidFill>
                <a:latin typeface="Arial" panose="020B0604020202020204" pitchFamily="34" charset="0"/>
                <a:cs typeface="Arial" panose="020B0604020202020204" pitchFamily="34" charset="0"/>
              </a:rPr>
              <a:t>Access to water</a:t>
            </a:r>
            <a:r>
              <a:rPr lang="en-GB" altLang="en-US" i="0" kern="0" dirty="0">
                <a:solidFill>
                  <a:schemeClr val="tx1"/>
                </a:solidFill>
                <a:latin typeface="Arial" panose="020B0604020202020204" pitchFamily="34" charset="0"/>
                <a:cs typeface="Arial" panose="020B0604020202020204" pitchFamily="34" charset="0"/>
              </a:rPr>
              <a:t>: obligation for MS to improve or maintain access to safe drinking water for all, in particular to vulnerable and marginalised groups;</a:t>
            </a:r>
          </a:p>
          <a:p>
            <a:pPr>
              <a:spcBef>
                <a:spcPts val="0"/>
              </a:spcBef>
              <a:spcAft>
                <a:spcPts val="2400"/>
              </a:spcAft>
              <a:buClr>
                <a:srgbClr val="FFC000"/>
              </a:buClr>
              <a:buSzPct val="150000"/>
            </a:pPr>
            <a:r>
              <a:rPr lang="en-GB" altLang="en-US" i="0" kern="0" dirty="0">
                <a:solidFill>
                  <a:schemeClr val="tx1"/>
                </a:solidFill>
                <a:latin typeface="Arial" panose="020B0604020202020204" pitchFamily="34" charset="0"/>
                <a:cs typeface="Arial" panose="020B0604020202020204" pitchFamily="34" charset="0"/>
              </a:rPr>
              <a:t>Provisions on </a:t>
            </a:r>
            <a:r>
              <a:rPr lang="en-GB" altLang="en-US" b="1" i="0" kern="0" dirty="0">
                <a:solidFill>
                  <a:schemeClr val="tx1"/>
                </a:solidFill>
                <a:latin typeface="Arial" panose="020B0604020202020204" pitchFamily="34" charset="0"/>
                <a:cs typeface="Arial" panose="020B0604020202020204" pitchFamily="34" charset="0"/>
              </a:rPr>
              <a:t>substances/materials in contact with DW </a:t>
            </a:r>
            <a:r>
              <a:rPr lang="en-GB" altLang="en-US" i="0" kern="0" dirty="0">
                <a:solidFill>
                  <a:schemeClr val="tx1"/>
                </a:solidFill>
                <a:latin typeface="Arial" panose="020B0604020202020204" pitchFamily="34" charset="0"/>
                <a:cs typeface="Arial" panose="020B0604020202020204" pitchFamily="34" charset="0"/>
              </a:rPr>
              <a:t>(Article 11 of DWD);</a:t>
            </a:r>
          </a:p>
          <a:p>
            <a:pPr>
              <a:spcBef>
                <a:spcPts val="0"/>
              </a:spcBef>
              <a:spcAft>
                <a:spcPts val="2400"/>
              </a:spcAft>
              <a:buClr>
                <a:srgbClr val="FFC000"/>
              </a:buClr>
              <a:buSzPct val="150000"/>
            </a:pPr>
            <a:r>
              <a:rPr lang="en-GB" altLang="en-US" b="1" i="0" kern="0" dirty="0">
                <a:solidFill>
                  <a:schemeClr val="tx1"/>
                </a:solidFill>
                <a:latin typeface="Arial" panose="020B0604020202020204" pitchFamily="34" charset="0"/>
                <a:cs typeface="Arial" panose="020B0604020202020204" pitchFamily="34" charset="0"/>
              </a:rPr>
              <a:t>More transparency </a:t>
            </a:r>
            <a:r>
              <a:rPr lang="en-GB" altLang="en-US" i="0" kern="0" dirty="0">
                <a:solidFill>
                  <a:schemeClr val="tx1"/>
                </a:solidFill>
                <a:latin typeface="Arial" panose="020B0604020202020204" pitchFamily="34" charset="0"/>
                <a:cs typeface="Arial" panose="020B0604020202020204" pitchFamily="34" charset="0"/>
              </a:rPr>
              <a:t>for consumers (information to the public)</a:t>
            </a:r>
            <a:r>
              <a:rPr lang="en-IE" altLang="en-US" i="0" kern="0" dirty="0">
                <a:solidFill>
                  <a:schemeClr val="tx1"/>
                </a:solidFill>
                <a:latin typeface="Arial" panose="020B0604020202020204" pitchFamily="34" charset="0"/>
                <a:cs typeface="Arial" panose="020B0604020202020204" pitchFamily="34" charset="0"/>
              </a:rPr>
              <a:t>.</a:t>
            </a:r>
            <a:endParaRPr lang="en-GB" altLang="en-US" sz="1200" i="0" kern="0" dirty="0">
              <a:solidFill>
                <a:schemeClr val="tx2">
                  <a:lumMod val="60000"/>
                  <a:lumOff val="40000"/>
                </a:schemeClr>
              </a:solidFill>
              <a:latin typeface="Arial" panose="020B0604020202020204" pitchFamily="34" charset="0"/>
              <a:cs typeface="Arial" panose="020B0604020202020204" pitchFamily="34" charset="0"/>
            </a:endParaRPr>
          </a:p>
        </p:txBody>
      </p:sp>
      <p:sp>
        <p:nvSpPr>
          <p:cNvPr id="3" name="Title 2">
            <a:extLst>
              <a:ext uri="{FF2B5EF4-FFF2-40B4-BE49-F238E27FC236}">
                <a16:creationId xmlns:a16="http://schemas.microsoft.com/office/drawing/2014/main" id="{7916EF4B-EBC0-98BC-A3C1-637F66974F66}"/>
              </a:ext>
            </a:extLst>
          </p:cNvPr>
          <p:cNvSpPr>
            <a:spLocks noGrp="1"/>
          </p:cNvSpPr>
          <p:nvPr>
            <p:ph type="title"/>
          </p:nvPr>
        </p:nvSpPr>
        <p:spPr/>
        <p:txBody>
          <a:bodyPr/>
          <a:lstStyle/>
          <a:p>
            <a:r>
              <a:rPr lang="en-GB" dirty="0"/>
              <a:t>Recast DWD – What’s new ?</a:t>
            </a:r>
            <a:endParaRPr lang="en-IE" dirty="0"/>
          </a:p>
        </p:txBody>
      </p:sp>
    </p:spTree>
    <p:extLst>
      <p:ext uri="{BB962C8B-B14F-4D97-AF65-F5344CB8AC3E}">
        <p14:creationId xmlns:p14="http://schemas.microsoft.com/office/powerpoint/2010/main" val="66723131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998D37B5-8426-A8D6-10DB-866671AF6C16}"/>
              </a:ext>
            </a:extLst>
          </p:cNvPr>
          <p:cNvSpPr>
            <a:spLocks noGrp="1"/>
          </p:cNvSpPr>
          <p:nvPr>
            <p:ph idx="1"/>
          </p:nvPr>
        </p:nvSpPr>
        <p:spPr>
          <a:xfrm>
            <a:off x="757517" y="1650812"/>
            <a:ext cx="11129682" cy="4238999"/>
          </a:xfrm>
        </p:spPr>
        <p:txBody>
          <a:bodyPr/>
          <a:lstStyle/>
          <a:p>
            <a:r>
              <a:rPr lang="fr-BE" dirty="0" err="1"/>
              <a:t>Exceedance</a:t>
            </a:r>
            <a:r>
              <a:rPr lang="fr-BE" dirty="0"/>
              <a:t> of Arsenic and Fluoride in </a:t>
            </a:r>
            <a:r>
              <a:rPr lang="fr-BE" dirty="0" err="1"/>
              <a:t>drinking</a:t>
            </a:r>
            <a:r>
              <a:rPr lang="fr-BE" dirty="0"/>
              <a:t> water, </a:t>
            </a:r>
            <a:r>
              <a:rPr lang="fr-BE" dirty="0" err="1"/>
              <a:t>Italy</a:t>
            </a:r>
            <a:r>
              <a:rPr lang="fr-BE" dirty="0"/>
              <a:t>;</a:t>
            </a:r>
          </a:p>
          <a:p>
            <a:r>
              <a:rPr lang="en-US" dirty="0"/>
              <a:t>Court upheld both our grounds - breach of Article 4(1) and of Article 8(2) of the 1998 DWD;</a:t>
            </a:r>
          </a:p>
          <a:p>
            <a:r>
              <a:rPr lang="fr-BE" dirty="0"/>
              <a:t>Important clarifications – </a:t>
            </a:r>
            <a:r>
              <a:rPr lang="en-US" dirty="0"/>
              <a:t>breach of Article 4(1)  - </a:t>
            </a:r>
            <a:r>
              <a:rPr lang="fr-BE" dirty="0"/>
              <a:t>question of ‘</a:t>
            </a:r>
            <a:r>
              <a:rPr lang="fr-BE" dirty="0" err="1"/>
              <a:t>ponctual</a:t>
            </a:r>
            <a:r>
              <a:rPr lang="fr-BE" dirty="0"/>
              <a:t> compliance’</a:t>
            </a:r>
          </a:p>
          <a:p>
            <a:pPr marL="0" indent="0" algn="just">
              <a:buNone/>
            </a:pPr>
            <a:r>
              <a:rPr lang="fr-BE" dirty="0"/>
              <a:t>Para. 64 « </a:t>
            </a:r>
            <a:r>
              <a:rPr lang="fr-FR" i="1" dirty="0"/>
              <a:t>Par conséquent, afin que cet objectif ne soit pas compromis, il est nécessaire que les seuils déterminés par ces valeurs, notamment pour l’arsenic et les fluorures, soient atteints dans un délai donné et ne soient pas dépassés une fois atteints </a:t>
            </a:r>
            <a:r>
              <a:rPr lang="fr-FR" dirty="0"/>
              <a:t>».</a:t>
            </a:r>
          </a:p>
          <a:p>
            <a:pPr marL="0" indent="0" algn="just">
              <a:buNone/>
            </a:pPr>
            <a:r>
              <a:rPr lang="fr-FR" dirty="0"/>
              <a:t>Para. 65: «  </a:t>
            </a:r>
            <a:r>
              <a:rPr lang="fr-FR" i="1" dirty="0"/>
              <a:t>D’autre part, un </a:t>
            </a:r>
            <a:r>
              <a:rPr lang="fr-FR" b="1" i="1" dirty="0"/>
              <a:t>éventuel respect ponctuel </a:t>
            </a:r>
            <a:r>
              <a:rPr lang="fr-FR" i="1" dirty="0"/>
              <a:t>des valeurs paramétriques relatives à l’arsenic et aux fluorures </a:t>
            </a:r>
            <a:r>
              <a:rPr lang="fr-FR" b="1" i="1" dirty="0"/>
              <a:t>ne remet pas en cause le caractère persistant du manquement reproché </a:t>
            </a:r>
            <a:r>
              <a:rPr lang="fr-FR" i="1" dirty="0"/>
              <a:t>dans son ensemble dans les communes concernées au cours de la période visée par le présent recours [voir, en ce sens, arrêt du 3 juin 2021, Commission/Allemagne (Valeurs limites – NO2), C‑635/18, EU:C:2021:437, point 83], </a:t>
            </a:r>
            <a:r>
              <a:rPr lang="fr-FR" b="1" i="1" dirty="0"/>
              <a:t>dès lors que les données postérieures à la date à laquelle a expiré le délai fixé dans l’avis motivé font apparaître que ces valeurs ont continué à être dépassées après cette date</a:t>
            </a:r>
            <a:r>
              <a:rPr lang="fr-FR" i="1" dirty="0"/>
              <a:t>. </a:t>
            </a:r>
            <a:r>
              <a:rPr lang="fr-FR" dirty="0"/>
              <a:t>».</a:t>
            </a:r>
            <a:endParaRPr lang="fr-BE" dirty="0"/>
          </a:p>
          <a:p>
            <a:endParaRPr lang="en-IE" dirty="0"/>
          </a:p>
        </p:txBody>
      </p:sp>
      <p:sp>
        <p:nvSpPr>
          <p:cNvPr id="3" name="Title 2">
            <a:extLst>
              <a:ext uri="{FF2B5EF4-FFF2-40B4-BE49-F238E27FC236}">
                <a16:creationId xmlns:a16="http://schemas.microsoft.com/office/drawing/2014/main" id="{72D05EE0-0497-61D1-865E-8CAD99EE3E6A}"/>
              </a:ext>
            </a:extLst>
          </p:cNvPr>
          <p:cNvSpPr>
            <a:spLocks noGrp="1"/>
          </p:cNvSpPr>
          <p:nvPr>
            <p:ph type="title"/>
          </p:nvPr>
        </p:nvSpPr>
        <p:spPr/>
        <p:txBody>
          <a:bodyPr/>
          <a:lstStyle/>
          <a:p>
            <a:r>
              <a:rPr lang="fr-BE" dirty="0"/>
              <a:t>CJEU, Case C-197/22 (1998 DWD) (1)</a:t>
            </a:r>
            <a:endParaRPr lang="en-IE" dirty="0"/>
          </a:p>
        </p:txBody>
      </p:sp>
    </p:spTree>
    <p:extLst>
      <p:ext uri="{BB962C8B-B14F-4D97-AF65-F5344CB8AC3E}">
        <p14:creationId xmlns:p14="http://schemas.microsoft.com/office/powerpoint/2010/main" val="188320739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3253E41F-4F9E-562C-619D-5C47253E8B9A}"/>
              </a:ext>
            </a:extLst>
          </p:cNvPr>
          <p:cNvSpPr>
            <a:spLocks noGrp="1"/>
          </p:cNvSpPr>
          <p:nvPr>
            <p:ph idx="1"/>
          </p:nvPr>
        </p:nvSpPr>
        <p:spPr/>
        <p:txBody>
          <a:bodyPr/>
          <a:lstStyle/>
          <a:p>
            <a:pPr algn="just"/>
            <a:r>
              <a:rPr lang="fr-BE" dirty="0"/>
              <a:t>Para .70: « </a:t>
            </a:r>
            <a:r>
              <a:rPr lang="fr-FR" i="1" dirty="0"/>
              <a:t>Or, d’une part, eu égard à </a:t>
            </a:r>
            <a:r>
              <a:rPr lang="fr-FR" b="1" i="1" dirty="0"/>
              <a:t>l’obligation de résultat </a:t>
            </a:r>
            <a:r>
              <a:rPr lang="fr-FR" i="1" dirty="0"/>
              <a:t>fixée à l’article 4, paragraphe 1, de la directive 98/83, lu en combinaison avec l’annexe I, partie B, de celle-ci, telle que rappelée au point 49 du présent arrêt, une </a:t>
            </a:r>
            <a:r>
              <a:rPr lang="fr-FR" b="1" i="1" dirty="0"/>
              <a:t>amélioration partielle </a:t>
            </a:r>
            <a:r>
              <a:rPr lang="fr-FR" i="1" dirty="0"/>
              <a:t>de la qualité des eaux destinées à la consommation humaine sur le territoire de la commune de </a:t>
            </a:r>
            <a:r>
              <a:rPr lang="fr-FR" i="1" dirty="0" err="1"/>
              <a:t>Bagnoregio</a:t>
            </a:r>
            <a:r>
              <a:rPr lang="fr-FR" i="1" dirty="0"/>
              <a:t> </a:t>
            </a:r>
            <a:r>
              <a:rPr lang="fr-FR" b="1" i="1" dirty="0"/>
              <a:t>ne saurait suffire à remettre en cause le manquement à cette obligation, dès lors qu’il est établi que celle-ci n’est pas pleinement respectée sur ce territoire</a:t>
            </a:r>
            <a:r>
              <a:rPr lang="fr-FR" i="1" dirty="0"/>
              <a:t> (voir, en ce sens, arrêts du 8 septembre 2005, Commission/Espagne, C-121/03, EU:C:2005:512, points 108 à 110, ainsi que du 31 janvier 2008, Commission/France, C-147/07, EU:C:2008:67, points 10, 11, 20 et 21). D’autre part, pour les raisons exposées aux points 62 à 66 du présent arrêt, la situation de conformité ponctuelle invoquée par la République italienne ne saurait, en tout état de cause, infirmer le caractère persistant du non-respect de la valeur paramétrique relative à l’arsenic dans cette commune pour l’ensemble de la période considérée »;</a:t>
            </a:r>
          </a:p>
          <a:p>
            <a:pPr marL="0" indent="0">
              <a:buNone/>
            </a:pPr>
            <a:endParaRPr lang="en-IE" i="1" dirty="0"/>
          </a:p>
        </p:txBody>
      </p:sp>
      <p:sp>
        <p:nvSpPr>
          <p:cNvPr id="3" name="Title 2">
            <a:extLst>
              <a:ext uri="{FF2B5EF4-FFF2-40B4-BE49-F238E27FC236}">
                <a16:creationId xmlns:a16="http://schemas.microsoft.com/office/drawing/2014/main" id="{04F76D63-3515-185B-C705-BD1482CA3D11}"/>
              </a:ext>
            </a:extLst>
          </p:cNvPr>
          <p:cNvSpPr>
            <a:spLocks noGrp="1"/>
          </p:cNvSpPr>
          <p:nvPr>
            <p:ph type="title"/>
          </p:nvPr>
        </p:nvSpPr>
        <p:spPr/>
        <p:txBody>
          <a:bodyPr/>
          <a:lstStyle/>
          <a:p>
            <a:r>
              <a:rPr lang="fr-BE" dirty="0"/>
              <a:t>CJEU, Case C-197/22 (1998 DWD) (2)</a:t>
            </a:r>
            <a:endParaRPr lang="en-IE" dirty="0"/>
          </a:p>
        </p:txBody>
      </p:sp>
    </p:spTree>
    <p:extLst>
      <p:ext uri="{BB962C8B-B14F-4D97-AF65-F5344CB8AC3E}">
        <p14:creationId xmlns:p14="http://schemas.microsoft.com/office/powerpoint/2010/main" val="269763636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39EA1F7B-E5D7-C9F3-4221-1F4A2AE94A08}"/>
              </a:ext>
            </a:extLst>
          </p:cNvPr>
          <p:cNvSpPr>
            <a:spLocks noGrp="1"/>
          </p:cNvSpPr>
          <p:nvPr>
            <p:ph idx="1"/>
          </p:nvPr>
        </p:nvSpPr>
        <p:spPr/>
        <p:txBody>
          <a:bodyPr/>
          <a:lstStyle/>
          <a:p>
            <a:pPr algn="just"/>
            <a:r>
              <a:rPr lang="fr-BE" dirty="0" err="1"/>
              <a:t>Interesting</a:t>
            </a:r>
            <a:r>
              <a:rPr lang="fr-BE" dirty="0"/>
              <a:t> points – </a:t>
            </a:r>
            <a:r>
              <a:rPr lang="fr-BE" dirty="0" err="1"/>
              <a:t>breach</a:t>
            </a:r>
            <a:r>
              <a:rPr lang="fr-BE" dirty="0"/>
              <a:t> of </a:t>
            </a:r>
            <a:r>
              <a:rPr lang="en-US" dirty="0"/>
              <a:t>Article 8(2) of the 1998 DWD</a:t>
            </a:r>
            <a:endParaRPr lang="fr-BE" dirty="0"/>
          </a:p>
          <a:p>
            <a:pPr marL="0" indent="0" algn="just">
              <a:buNone/>
            </a:pPr>
            <a:r>
              <a:rPr lang="fr-BE" i="1" dirty="0"/>
              <a:t>Para. 94: </a:t>
            </a:r>
            <a:r>
              <a:rPr lang="fr-FR" i="1" dirty="0"/>
              <a:t>« En premier lieu, il convient de relever, à l’instar de la Commission, que, ainsi qu’il résulte du libellé de l’article 8, paragraphe 2, de la directive 98/83, le rétablissement de la qualité des eaux destinées à la consommation humaine visé à cette disposition doit s’entendre de </a:t>
            </a:r>
            <a:r>
              <a:rPr lang="fr-FR" b="1" i="1" dirty="0"/>
              <a:t>la remise en conformité de la qualité de ces eaux avec les valeurs paramétriques prévues par le droit national</a:t>
            </a:r>
            <a:r>
              <a:rPr lang="fr-FR" i="1" dirty="0"/>
              <a:t>, lesquelles, conformément à l’article 5 de cette directive, </a:t>
            </a:r>
            <a:r>
              <a:rPr lang="fr-FR" b="1" i="1" dirty="0"/>
              <a:t>ne peuvent être moins strictes que celles figurant à l’annexe I de celle-ci </a:t>
            </a:r>
            <a:r>
              <a:rPr lang="fr-FR" i="1" dirty="0"/>
              <a:t>». </a:t>
            </a:r>
            <a:endParaRPr lang="fr-BE" i="1" dirty="0"/>
          </a:p>
          <a:p>
            <a:pPr marL="0" indent="0" algn="just">
              <a:buNone/>
            </a:pPr>
            <a:r>
              <a:rPr lang="fr-BE" i="1" dirty="0"/>
              <a:t>Para. 100: « I</a:t>
            </a:r>
            <a:r>
              <a:rPr lang="fr-FR" i="1" dirty="0"/>
              <a:t>l s’ensuit que les dépassements desdites valeurs paramétriques constatés à partir de cette dernière date, en ce qui concerne l’arsenic et les fluorures, imposaient aux autorités italiennes de veiller à l’adoption, </a:t>
            </a:r>
            <a:r>
              <a:rPr lang="fr-FR" b="1" i="1" dirty="0"/>
              <a:t>le plus rapidement possible</a:t>
            </a:r>
            <a:r>
              <a:rPr lang="fr-FR" i="1" dirty="0"/>
              <a:t>, </a:t>
            </a:r>
            <a:r>
              <a:rPr lang="fr-FR" b="1" i="1" dirty="0"/>
              <a:t>de mesures correctives efficaces</a:t>
            </a:r>
            <a:r>
              <a:rPr lang="fr-FR" i="1" dirty="0"/>
              <a:t>, permettant de rétablir la qualité des eaux destinées à la consommation humaine sur le territoire des communes concernées ». </a:t>
            </a:r>
            <a:endParaRPr lang="en-IE" i="1" dirty="0"/>
          </a:p>
        </p:txBody>
      </p:sp>
      <p:sp>
        <p:nvSpPr>
          <p:cNvPr id="3" name="Title 2">
            <a:extLst>
              <a:ext uri="{FF2B5EF4-FFF2-40B4-BE49-F238E27FC236}">
                <a16:creationId xmlns:a16="http://schemas.microsoft.com/office/drawing/2014/main" id="{0E482B95-5E85-BC5A-DE18-DACDB19F9ED2}"/>
              </a:ext>
            </a:extLst>
          </p:cNvPr>
          <p:cNvSpPr>
            <a:spLocks noGrp="1"/>
          </p:cNvSpPr>
          <p:nvPr>
            <p:ph type="title"/>
          </p:nvPr>
        </p:nvSpPr>
        <p:spPr/>
        <p:txBody>
          <a:bodyPr/>
          <a:lstStyle/>
          <a:p>
            <a:r>
              <a:rPr lang="fr-BE" dirty="0"/>
              <a:t>CJEU, Case C-197/22 (1998 DWD) (3)</a:t>
            </a:r>
            <a:endParaRPr lang="en-IE" dirty="0"/>
          </a:p>
        </p:txBody>
      </p:sp>
    </p:spTree>
    <p:extLst>
      <p:ext uri="{BB962C8B-B14F-4D97-AF65-F5344CB8AC3E}">
        <p14:creationId xmlns:p14="http://schemas.microsoft.com/office/powerpoint/2010/main" val="226125445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a:solidFill>
                  <a:schemeClr val="accent4"/>
                </a:solidFill>
              </a:rPr>
              <a:t>Thank you for your attention </a:t>
            </a:r>
          </a:p>
        </p:txBody>
      </p:sp>
    </p:spTree>
    <p:extLst>
      <p:ext uri="{BB962C8B-B14F-4D97-AF65-F5344CB8AC3E}">
        <p14:creationId xmlns:p14="http://schemas.microsoft.com/office/powerpoint/2010/main" val="21873849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C49A83C1-C53A-0473-CC91-85A529108869}"/>
              </a:ext>
            </a:extLst>
          </p:cNvPr>
          <p:cNvSpPr>
            <a:spLocks noGrp="1"/>
          </p:cNvSpPr>
          <p:nvPr>
            <p:ph type="sldNum" sz="quarter" idx="12"/>
          </p:nvPr>
        </p:nvSpPr>
        <p:spPr/>
        <p:txBody>
          <a:bodyPr/>
          <a:lstStyle/>
          <a:p>
            <a:fld id="{F46C79FD-C571-418B-AB0F-5EE936C85276}" type="slidenum">
              <a:rPr lang="en-GB" smtClean="0"/>
              <a:t>3</a:t>
            </a:fld>
            <a:endParaRPr lang="en-GB"/>
          </a:p>
        </p:txBody>
      </p:sp>
      <p:sp>
        <p:nvSpPr>
          <p:cNvPr id="3" name="Title 2">
            <a:extLst>
              <a:ext uri="{FF2B5EF4-FFF2-40B4-BE49-F238E27FC236}">
                <a16:creationId xmlns:a16="http://schemas.microsoft.com/office/drawing/2014/main" id="{1B043497-13EE-4866-BA55-903CAB4DB1C9}"/>
              </a:ext>
            </a:extLst>
          </p:cNvPr>
          <p:cNvSpPr>
            <a:spLocks noGrp="1"/>
          </p:cNvSpPr>
          <p:nvPr>
            <p:ph type="ctrTitle"/>
          </p:nvPr>
        </p:nvSpPr>
        <p:spPr/>
        <p:txBody>
          <a:bodyPr/>
          <a:lstStyle/>
          <a:p>
            <a:r>
              <a:rPr lang="fr-BE" dirty="0">
                <a:solidFill>
                  <a:srgbClr val="FFC000"/>
                </a:solidFill>
              </a:rPr>
              <a:t>Integrated Water Management</a:t>
            </a:r>
            <a:endParaRPr lang="en-IE" dirty="0"/>
          </a:p>
        </p:txBody>
      </p:sp>
      <p:sp>
        <p:nvSpPr>
          <p:cNvPr id="4" name="Subtitle 3">
            <a:extLst>
              <a:ext uri="{FF2B5EF4-FFF2-40B4-BE49-F238E27FC236}">
                <a16:creationId xmlns:a16="http://schemas.microsoft.com/office/drawing/2014/main" id="{5BFA5ED7-F2F0-32E5-9FBD-35DDBC08224E}"/>
              </a:ext>
            </a:extLst>
          </p:cNvPr>
          <p:cNvSpPr>
            <a:spLocks noGrp="1"/>
          </p:cNvSpPr>
          <p:nvPr>
            <p:ph type="subTitle" idx="1"/>
          </p:nvPr>
        </p:nvSpPr>
        <p:spPr/>
        <p:txBody>
          <a:bodyPr/>
          <a:lstStyle/>
          <a:p>
            <a:pPr algn="ctr"/>
            <a:r>
              <a:rPr lang="en-US" dirty="0">
                <a:solidFill>
                  <a:schemeClr val="bg1"/>
                </a:solidFill>
              </a:rPr>
              <a:t>Revision of lists of Surface Water and </a:t>
            </a:r>
          </a:p>
          <a:p>
            <a:pPr algn="ctr"/>
            <a:r>
              <a:rPr lang="en-US" dirty="0">
                <a:solidFill>
                  <a:schemeClr val="bg1"/>
                </a:solidFill>
              </a:rPr>
              <a:t>Groundwater Polluting Substances</a:t>
            </a:r>
            <a:endParaRPr lang="en-IE" dirty="0">
              <a:solidFill>
                <a:schemeClr val="bg1"/>
              </a:solidFill>
            </a:endParaRPr>
          </a:p>
        </p:txBody>
      </p:sp>
    </p:spTree>
    <p:extLst>
      <p:ext uri="{BB962C8B-B14F-4D97-AF65-F5344CB8AC3E}">
        <p14:creationId xmlns:p14="http://schemas.microsoft.com/office/powerpoint/2010/main" val="3105305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8998AFE6-0304-9238-7575-1143A5778F86}"/>
              </a:ext>
            </a:extLst>
          </p:cNvPr>
          <p:cNvSpPr>
            <a:spLocks noGrp="1"/>
          </p:cNvSpPr>
          <p:nvPr>
            <p:ph idx="1"/>
          </p:nvPr>
        </p:nvSpPr>
        <p:spPr/>
        <p:txBody>
          <a:bodyPr/>
          <a:lstStyle/>
          <a:p>
            <a:r>
              <a:rPr lang="fr-FR" sz="2800" dirty="0" err="1"/>
              <a:t>Council’s</a:t>
            </a:r>
            <a:r>
              <a:rPr lang="fr-FR" sz="2800" dirty="0"/>
              <a:t> </a:t>
            </a:r>
            <a:r>
              <a:rPr lang="fr-FR" sz="2800" dirty="0" err="1"/>
              <a:t>general</a:t>
            </a:r>
            <a:r>
              <a:rPr lang="fr-FR" sz="2800" dirty="0"/>
              <a:t> </a:t>
            </a:r>
            <a:r>
              <a:rPr lang="fr-FR" sz="2800" dirty="0" err="1"/>
              <a:t>approach</a:t>
            </a:r>
            <a:r>
              <a:rPr lang="fr-FR" sz="2800" dirty="0"/>
              <a:t> </a:t>
            </a:r>
            <a:r>
              <a:rPr lang="fr-FR" sz="2800" dirty="0" err="1"/>
              <a:t>should</a:t>
            </a:r>
            <a:r>
              <a:rPr lang="fr-FR" sz="2800" dirty="0"/>
              <a:t> </a:t>
            </a:r>
            <a:r>
              <a:rPr lang="fr-FR" sz="2800" dirty="0" err="1"/>
              <a:t>be</a:t>
            </a:r>
            <a:r>
              <a:rPr lang="fr-FR" sz="2800" dirty="0"/>
              <a:t> </a:t>
            </a:r>
            <a:r>
              <a:rPr lang="fr-FR" sz="2800" dirty="0" err="1"/>
              <a:t>adopted</a:t>
            </a:r>
            <a:r>
              <a:rPr lang="fr-FR" sz="2800" dirty="0"/>
              <a:t> </a:t>
            </a:r>
            <a:r>
              <a:rPr lang="fr-FR" sz="2800" dirty="0" err="1"/>
              <a:t>under</a:t>
            </a:r>
            <a:r>
              <a:rPr lang="fr-FR" sz="2800" dirty="0"/>
              <a:t> BE </a:t>
            </a:r>
            <a:r>
              <a:rPr lang="fr-FR" sz="2800" dirty="0" err="1"/>
              <a:t>Presidency</a:t>
            </a:r>
            <a:r>
              <a:rPr lang="fr-FR" sz="2800" dirty="0"/>
              <a:t>; </a:t>
            </a:r>
          </a:p>
          <a:p>
            <a:r>
              <a:rPr lang="fr-FR" sz="2800" dirty="0"/>
              <a:t>Trilogues </a:t>
            </a:r>
            <a:r>
              <a:rPr lang="fr-FR" sz="2800" dirty="0" err="1"/>
              <a:t>will</a:t>
            </a:r>
            <a:r>
              <a:rPr lang="fr-FR" sz="2800" dirty="0"/>
              <a:t> start </a:t>
            </a:r>
            <a:r>
              <a:rPr lang="fr-FR" sz="2800" dirty="0" err="1"/>
              <a:t>only</a:t>
            </a:r>
            <a:r>
              <a:rPr lang="fr-FR" sz="2800" dirty="0"/>
              <a:t> </a:t>
            </a:r>
            <a:r>
              <a:rPr lang="fr-FR" sz="2800" dirty="0" err="1"/>
              <a:t>after</a:t>
            </a:r>
            <a:r>
              <a:rPr lang="fr-FR" sz="2800" dirty="0"/>
              <a:t> the </a:t>
            </a:r>
            <a:r>
              <a:rPr lang="fr-FR" sz="2800" dirty="0" err="1"/>
              <a:t>European</a:t>
            </a:r>
            <a:r>
              <a:rPr lang="fr-FR" sz="2800" dirty="0"/>
              <a:t> </a:t>
            </a:r>
            <a:r>
              <a:rPr lang="fr-FR" sz="2800" dirty="0" err="1"/>
              <a:t>Parliament’s</a:t>
            </a:r>
            <a:r>
              <a:rPr lang="fr-FR" sz="2800" dirty="0"/>
              <a:t> </a:t>
            </a:r>
            <a:r>
              <a:rPr lang="fr-FR" sz="2800" dirty="0" err="1"/>
              <a:t>elections</a:t>
            </a:r>
            <a:r>
              <a:rPr lang="fr-FR" sz="2800" dirty="0"/>
              <a:t>.</a:t>
            </a:r>
            <a:endParaRPr lang="en-IE" sz="2800" dirty="0"/>
          </a:p>
        </p:txBody>
      </p:sp>
      <p:sp>
        <p:nvSpPr>
          <p:cNvPr id="3" name="Slide Number Placeholder 2">
            <a:extLst>
              <a:ext uri="{FF2B5EF4-FFF2-40B4-BE49-F238E27FC236}">
                <a16:creationId xmlns:a16="http://schemas.microsoft.com/office/drawing/2014/main" id="{BE591DF6-49EC-A5FE-4FC3-3BCBC2CD7CB0}"/>
              </a:ext>
            </a:extLst>
          </p:cNvPr>
          <p:cNvSpPr>
            <a:spLocks noGrp="1"/>
          </p:cNvSpPr>
          <p:nvPr>
            <p:ph type="sldNum" sz="quarter" idx="12"/>
          </p:nvPr>
        </p:nvSpPr>
        <p:spPr/>
        <p:txBody>
          <a:bodyPr/>
          <a:lstStyle/>
          <a:p>
            <a:fld id="{F46C79FD-C571-418B-AB0F-5EE936C85276}" type="slidenum">
              <a:rPr lang="en-GB" smtClean="0"/>
              <a:t>4</a:t>
            </a:fld>
            <a:endParaRPr lang="en-GB" dirty="0"/>
          </a:p>
        </p:txBody>
      </p:sp>
      <p:sp>
        <p:nvSpPr>
          <p:cNvPr id="4" name="Title 3">
            <a:extLst>
              <a:ext uri="{FF2B5EF4-FFF2-40B4-BE49-F238E27FC236}">
                <a16:creationId xmlns:a16="http://schemas.microsoft.com/office/drawing/2014/main" id="{82B9E5E7-58E2-CC3E-152E-71796899DC7C}"/>
              </a:ext>
            </a:extLst>
          </p:cNvPr>
          <p:cNvSpPr>
            <a:spLocks noGrp="1"/>
          </p:cNvSpPr>
          <p:nvPr>
            <p:ph type="title"/>
          </p:nvPr>
        </p:nvSpPr>
        <p:spPr/>
        <p:txBody>
          <a:bodyPr/>
          <a:lstStyle/>
          <a:p>
            <a:pPr algn="ctr"/>
            <a:r>
              <a:rPr lang="fr-BE" dirty="0" err="1"/>
              <a:t>Negotiations</a:t>
            </a:r>
            <a:r>
              <a:rPr lang="fr-BE" dirty="0"/>
              <a:t> – state-of-</a:t>
            </a:r>
            <a:r>
              <a:rPr lang="fr-BE" dirty="0" err="1"/>
              <a:t>play</a:t>
            </a:r>
            <a:endParaRPr lang="en-IE" dirty="0"/>
          </a:p>
        </p:txBody>
      </p:sp>
    </p:spTree>
    <p:extLst>
      <p:ext uri="{BB962C8B-B14F-4D97-AF65-F5344CB8AC3E}">
        <p14:creationId xmlns:p14="http://schemas.microsoft.com/office/powerpoint/2010/main" val="30540205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F4E156C6-9218-8ED1-CE16-BC41F2F6C534}"/>
              </a:ext>
            </a:extLst>
          </p:cNvPr>
          <p:cNvSpPr>
            <a:spLocks noGrp="1"/>
          </p:cNvSpPr>
          <p:nvPr>
            <p:ph idx="1"/>
          </p:nvPr>
        </p:nvSpPr>
        <p:spPr/>
        <p:txBody>
          <a:bodyPr/>
          <a:lstStyle/>
          <a:p>
            <a:r>
              <a:rPr lang="fr-BE" sz="2400" dirty="0" err="1"/>
              <a:t>Amendments</a:t>
            </a:r>
            <a:r>
              <a:rPr lang="fr-BE" sz="2400" dirty="0"/>
              <a:t> made to </a:t>
            </a:r>
            <a:r>
              <a:rPr lang="fr-BE" sz="2400" dirty="0" err="1"/>
              <a:t>three</a:t>
            </a:r>
            <a:r>
              <a:rPr lang="fr-BE" sz="2400" dirty="0"/>
              <a:t> directives:</a:t>
            </a:r>
          </a:p>
          <a:p>
            <a:pPr lvl="1"/>
            <a:r>
              <a:rPr lang="en-IE" sz="2400" dirty="0"/>
              <a:t>Water Framework Directive (WFD);</a:t>
            </a:r>
          </a:p>
          <a:p>
            <a:pPr lvl="1"/>
            <a:r>
              <a:rPr lang="en-IE" sz="2400" dirty="0"/>
              <a:t>Groundwater Directive (GWD);</a:t>
            </a:r>
          </a:p>
          <a:p>
            <a:pPr lvl="1"/>
            <a:r>
              <a:rPr lang="en-IE" sz="2400" dirty="0"/>
              <a:t>Environmental Quality Standard Directive (EQSD).</a:t>
            </a:r>
          </a:p>
          <a:p>
            <a:pPr marL="0" indent="0">
              <a:buNone/>
            </a:pPr>
            <a:endParaRPr lang="en-IE" dirty="0"/>
          </a:p>
        </p:txBody>
      </p:sp>
      <p:sp>
        <p:nvSpPr>
          <p:cNvPr id="3" name="Slide Number Placeholder 2">
            <a:extLst>
              <a:ext uri="{FF2B5EF4-FFF2-40B4-BE49-F238E27FC236}">
                <a16:creationId xmlns:a16="http://schemas.microsoft.com/office/drawing/2014/main" id="{0DBB720E-9584-7252-D048-C5F9864ECEC0}"/>
              </a:ext>
            </a:extLst>
          </p:cNvPr>
          <p:cNvSpPr>
            <a:spLocks noGrp="1"/>
          </p:cNvSpPr>
          <p:nvPr>
            <p:ph type="sldNum" sz="quarter" idx="12"/>
          </p:nvPr>
        </p:nvSpPr>
        <p:spPr/>
        <p:txBody>
          <a:bodyPr/>
          <a:lstStyle/>
          <a:p>
            <a:fld id="{F46C79FD-C571-418B-AB0F-5EE936C85276}" type="slidenum">
              <a:rPr lang="en-GB" smtClean="0"/>
              <a:t>5</a:t>
            </a:fld>
            <a:endParaRPr lang="en-GB" dirty="0"/>
          </a:p>
        </p:txBody>
      </p:sp>
      <p:sp>
        <p:nvSpPr>
          <p:cNvPr id="4" name="Title 3">
            <a:extLst>
              <a:ext uri="{FF2B5EF4-FFF2-40B4-BE49-F238E27FC236}">
                <a16:creationId xmlns:a16="http://schemas.microsoft.com/office/drawing/2014/main" id="{B104A0E5-BABF-7C21-FBC1-FC28409421CA}"/>
              </a:ext>
            </a:extLst>
          </p:cNvPr>
          <p:cNvSpPr>
            <a:spLocks noGrp="1"/>
          </p:cNvSpPr>
          <p:nvPr>
            <p:ph type="title"/>
          </p:nvPr>
        </p:nvSpPr>
        <p:spPr/>
        <p:txBody>
          <a:bodyPr/>
          <a:lstStyle/>
          <a:p>
            <a:pPr algn="ctr"/>
            <a:r>
              <a:rPr lang="fr-BE" dirty="0"/>
              <a:t>Legal </a:t>
            </a:r>
            <a:r>
              <a:rPr lang="fr-BE" dirty="0" err="1"/>
              <a:t>framework</a:t>
            </a:r>
            <a:endParaRPr lang="en-IE" dirty="0"/>
          </a:p>
        </p:txBody>
      </p:sp>
    </p:spTree>
    <p:extLst>
      <p:ext uri="{BB962C8B-B14F-4D97-AF65-F5344CB8AC3E}">
        <p14:creationId xmlns:p14="http://schemas.microsoft.com/office/powerpoint/2010/main" val="10569177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970722" y="1562470"/>
            <a:ext cx="9797143" cy="5398729"/>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endParaRPr lang="en-IE" sz="2400" dirty="0"/>
          </a:p>
          <a:p>
            <a:pPr marL="285750" indent="-285750">
              <a:buFont typeface="Arial" panose="020B0604020202020204" pitchFamily="34" charset="0"/>
              <a:buChar char="•"/>
            </a:pPr>
            <a:endParaRPr lang="en-IE" sz="2400" dirty="0"/>
          </a:p>
          <a:p>
            <a:r>
              <a:rPr lang="en-IE" sz="2400" dirty="0"/>
              <a:t> </a:t>
            </a:r>
          </a:p>
          <a:p>
            <a:endParaRPr lang="en-IE" sz="2400" dirty="0"/>
          </a:p>
          <a:p>
            <a:pPr marL="285750" indent="-285750">
              <a:buFont typeface="Arial" panose="020B0604020202020204" pitchFamily="34" charset="0"/>
              <a:buChar char="•"/>
            </a:pPr>
            <a:endParaRPr lang="en-IE" sz="2400" dirty="0"/>
          </a:p>
          <a:p>
            <a:pPr marL="285750" indent="-285750">
              <a:buFont typeface="Arial" panose="020B0604020202020204" pitchFamily="34" charset="0"/>
              <a:buChar char="•"/>
            </a:pPr>
            <a:endParaRPr lang="en-IE" sz="2400" dirty="0"/>
          </a:p>
          <a:p>
            <a:r>
              <a:rPr lang="en-IE" sz="2400" dirty="0"/>
              <a:t> </a:t>
            </a:r>
          </a:p>
          <a:p>
            <a:pPr marL="285750" indent="-285750">
              <a:buFont typeface="Arial" panose="020B0604020202020204" pitchFamily="34" charset="0"/>
              <a:buChar char="•"/>
            </a:pPr>
            <a:endParaRPr lang="en-IE" sz="2400" dirty="0"/>
          </a:p>
          <a:p>
            <a:pPr marL="285750" indent="-285750">
              <a:buFont typeface="Arial" panose="020B0604020202020204" pitchFamily="34" charset="0"/>
              <a:buChar char="•"/>
            </a:pPr>
            <a:endParaRPr lang="en-IE" sz="2400" dirty="0"/>
          </a:p>
          <a:p>
            <a:pPr marL="285750" indent="-285750">
              <a:buFont typeface="Arial" panose="020B0604020202020204" pitchFamily="34" charset="0"/>
              <a:buChar char="•"/>
            </a:pPr>
            <a:endParaRPr lang="en-IE" sz="2400" dirty="0"/>
          </a:p>
          <a:p>
            <a:endParaRPr lang="en-IE" sz="2400" dirty="0"/>
          </a:p>
          <a:p>
            <a:r>
              <a:rPr lang="en-IE" sz="2400" dirty="0"/>
              <a:t> </a:t>
            </a:r>
          </a:p>
          <a:p>
            <a:pPr marL="285750" indent="-285750">
              <a:buFont typeface="Arial" panose="020B0604020202020204" pitchFamily="34" charset="0"/>
              <a:buChar char="•"/>
            </a:pPr>
            <a:endParaRPr lang="en-IE" sz="2400" dirty="0"/>
          </a:p>
          <a:p>
            <a:pPr marL="285750" indent="-285750">
              <a:buFont typeface="Arial" panose="020B0604020202020204" pitchFamily="34" charset="0"/>
              <a:buChar char="•"/>
            </a:pPr>
            <a:endParaRPr lang="en-IE" sz="2400" dirty="0"/>
          </a:p>
          <a:p>
            <a:pPr marL="285750" indent="-285750">
              <a:buFont typeface="Arial" panose="020B0604020202020204" pitchFamily="34" charset="0"/>
              <a:buChar char="•"/>
            </a:pPr>
            <a:endParaRPr lang="fr-BE" sz="2400" dirty="0"/>
          </a:p>
          <a:p>
            <a:pPr marL="285750" indent="-285750">
              <a:buFont typeface="Arial" panose="020B0604020202020204" pitchFamily="34" charset="0"/>
              <a:buChar char="•"/>
            </a:pPr>
            <a:endParaRPr lang="fr-BE" sz="2400" dirty="0"/>
          </a:p>
        </p:txBody>
      </p:sp>
      <p:graphicFrame>
        <p:nvGraphicFramePr>
          <p:cNvPr id="2" name="Diagram 1">
            <a:extLst>
              <a:ext uri="{FF2B5EF4-FFF2-40B4-BE49-F238E27FC236}">
                <a16:creationId xmlns:a16="http://schemas.microsoft.com/office/drawing/2014/main" id="{D44AED51-750E-433B-BF09-5EAB3A5625BE}"/>
              </a:ext>
            </a:extLst>
          </p:cNvPr>
          <p:cNvGraphicFramePr/>
          <p:nvPr>
            <p:extLst>
              <p:ext uri="{D42A27DB-BD31-4B8C-83A1-F6EECF244321}">
                <p14:modId xmlns:p14="http://schemas.microsoft.com/office/powerpoint/2010/main" val="3870523855"/>
              </p:ext>
            </p:extLst>
          </p:nvPr>
        </p:nvGraphicFramePr>
        <p:xfrm>
          <a:off x="1698477" y="1562470"/>
          <a:ext cx="8809628" cy="39689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Title 3"/>
          <p:cNvSpPr>
            <a:spLocks noGrp="1"/>
          </p:cNvSpPr>
          <p:nvPr>
            <p:ph type="title"/>
          </p:nvPr>
        </p:nvSpPr>
        <p:spPr>
          <a:xfrm>
            <a:off x="970722" y="482860"/>
            <a:ext cx="10515600" cy="782357"/>
          </a:xfrm>
        </p:spPr>
        <p:txBody>
          <a:bodyPr/>
          <a:lstStyle/>
          <a:p>
            <a:pPr algn="ctr"/>
            <a:r>
              <a:rPr lang="en-US" dirty="0"/>
              <a:t>What are the policy problems?</a:t>
            </a:r>
            <a:endParaRPr lang="en-IE" dirty="0"/>
          </a:p>
        </p:txBody>
      </p:sp>
    </p:spTree>
    <p:extLst>
      <p:ext uri="{BB962C8B-B14F-4D97-AF65-F5344CB8AC3E}">
        <p14:creationId xmlns:p14="http://schemas.microsoft.com/office/powerpoint/2010/main" val="9521862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9027622" y="5769032"/>
            <a:ext cx="3156065" cy="1072342"/>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srgbClr val="FFFFFF"/>
              </a:solidFill>
              <a:effectLst/>
              <a:uLnTx/>
              <a:uFillTx/>
              <a:latin typeface="Arial"/>
              <a:ea typeface="+mn-ea"/>
              <a:cs typeface="+mn-cs"/>
            </a:endParaRPr>
          </a:p>
        </p:txBody>
      </p:sp>
      <p:graphicFrame>
        <p:nvGraphicFramePr>
          <p:cNvPr id="3" name="Diagram 2"/>
          <p:cNvGraphicFramePr/>
          <p:nvPr>
            <p:extLst>
              <p:ext uri="{D42A27DB-BD31-4B8C-83A1-F6EECF244321}">
                <p14:modId xmlns:p14="http://schemas.microsoft.com/office/powerpoint/2010/main" val="340018869"/>
              </p:ext>
            </p:extLst>
          </p:nvPr>
        </p:nvGraphicFramePr>
        <p:xfrm>
          <a:off x="506028" y="1414370"/>
          <a:ext cx="11092022" cy="508408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 name="Title 1"/>
          <p:cNvSpPr>
            <a:spLocks noGrp="1"/>
          </p:cNvSpPr>
          <p:nvPr>
            <p:ph type="title"/>
          </p:nvPr>
        </p:nvSpPr>
        <p:spPr/>
        <p:txBody>
          <a:bodyPr/>
          <a:lstStyle/>
          <a:p>
            <a:pPr algn="ctr"/>
            <a:r>
              <a:rPr lang="en-IE" dirty="0"/>
              <a:t>Solutions – main objectives </a:t>
            </a:r>
            <a:br>
              <a:rPr lang="en-IE" dirty="0"/>
            </a:br>
            <a:endParaRPr lang="en-GB" dirty="0"/>
          </a:p>
        </p:txBody>
      </p:sp>
      <p:sp>
        <p:nvSpPr>
          <p:cNvPr id="7" name="TextBox 6">
            <a:extLst>
              <a:ext uri="{FF2B5EF4-FFF2-40B4-BE49-F238E27FC236}">
                <a16:creationId xmlns:a16="http://schemas.microsoft.com/office/drawing/2014/main" id="{7A9C5D89-90A9-0EED-EBB2-D2D167B92D35}"/>
              </a:ext>
            </a:extLst>
          </p:cNvPr>
          <p:cNvSpPr txBox="1"/>
          <p:nvPr/>
        </p:nvSpPr>
        <p:spPr>
          <a:xfrm>
            <a:off x="8319002" y="2687219"/>
            <a:ext cx="2960546" cy="1389317"/>
          </a:xfrm>
          <a:prstGeom prst="round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defTabSz="933450">
              <a:lnSpc>
                <a:spcPct val="90000"/>
              </a:lnSpc>
              <a:spcBef>
                <a:spcPct val="0"/>
              </a:spcBef>
              <a:spcAft>
                <a:spcPct val="35000"/>
              </a:spcAft>
            </a:pPr>
            <a:r>
              <a:rPr lang="fr-BE" sz="2100" dirty="0">
                <a:solidFill>
                  <a:srgbClr val="002060">
                    <a:hueOff val="0"/>
                    <a:satOff val="0"/>
                    <a:lumOff val="0"/>
                    <a:alphaOff val="0"/>
                  </a:srgbClr>
                </a:solidFill>
                <a:latin typeface="Arial"/>
              </a:rPr>
              <a:t>More flexible </a:t>
            </a:r>
            <a:r>
              <a:rPr lang="fr-BE" sz="2100" dirty="0" err="1">
                <a:solidFill>
                  <a:srgbClr val="002060">
                    <a:hueOff val="0"/>
                    <a:satOff val="0"/>
                    <a:lumOff val="0"/>
                    <a:alphaOff val="0"/>
                  </a:srgbClr>
                </a:solidFill>
                <a:latin typeface="Arial"/>
              </a:rPr>
              <a:t>framework</a:t>
            </a:r>
            <a:r>
              <a:rPr lang="fr-BE" sz="2100" dirty="0">
                <a:solidFill>
                  <a:srgbClr val="002060">
                    <a:hueOff val="0"/>
                    <a:satOff val="0"/>
                    <a:lumOff val="0"/>
                    <a:alphaOff val="0"/>
                  </a:srgbClr>
                </a:solidFill>
                <a:latin typeface="Arial"/>
              </a:rPr>
              <a:t> for </a:t>
            </a:r>
            <a:r>
              <a:rPr lang="fr-BE" sz="2100" dirty="0" err="1">
                <a:solidFill>
                  <a:srgbClr val="002060">
                    <a:hueOff val="0"/>
                    <a:satOff val="0"/>
                    <a:lumOff val="0"/>
                    <a:alphaOff val="0"/>
                  </a:srgbClr>
                </a:solidFill>
                <a:latin typeface="Arial"/>
              </a:rPr>
              <a:t>addressing</a:t>
            </a:r>
            <a:r>
              <a:rPr lang="fr-BE" sz="2100" dirty="0">
                <a:solidFill>
                  <a:srgbClr val="002060">
                    <a:hueOff val="0"/>
                    <a:satOff val="0"/>
                    <a:lumOff val="0"/>
                    <a:alphaOff val="0"/>
                  </a:srgbClr>
                </a:solidFill>
                <a:latin typeface="Arial"/>
              </a:rPr>
              <a:t> </a:t>
            </a:r>
            <a:r>
              <a:rPr lang="fr-BE" sz="2100" dirty="0" err="1">
                <a:solidFill>
                  <a:srgbClr val="002060">
                    <a:hueOff val="0"/>
                    <a:satOff val="0"/>
                    <a:lumOff val="0"/>
                    <a:alphaOff val="0"/>
                  </a:srgbClr>
                </a:solidFill>
                <a:latin typeface="Arial"/>
              </a:rPr>
              <a:t>pollutants</a:t>
            </a:r>
            <a:r>
              <a:rPr lang="fr-BE" sz="2100" dirty="0">
                <a:solidFill>
                  <a:srgbClr val="002060">
                    <a:hueOff val="0"/>
                    <a:satOff val="0"/>
                    <a:lumOff val="0"/>
                    <a:alphaOff val="0"/>
                  </a:srgbClr>
                </a:solidFill>
                <a:latin typeface="Arial"/>
              </a:rPr>
              <a:t> of </a:t>
            </a:r>
            <a:r>
              <a:rPr lang="fr-BE" sz="2100" dirty="0" err="1">
                <a:solidFill>
                  <a:srgbClr val="002060">
                    <a:hueOff val="0"/>
                    <a:satOff val="0"/>
                    <a:lumOff val="0"/>
                    <a:alphaOff val="0"/>
                  </a:srgbClr>
                </a:solidFill>
                <a:latin typeface="Arial"/>
              </a:rPr>
              <a:t>emerging</a:t>
            </a:r>
            <a:r>
              <a:rPr lang="fr-BE" sz="2100" dirty="0">
                <a:solidFill>
                  <a:srgbClr val="002060">
                    <a:hueOff val="0"/>
                    <a:satOff val="0"/>
                    <a:lumOff val="0"/>
                    <a:alphaOff val="0"/>
                  </a:srgbClr>
                </a:solidFill>
                <a:latin typeface="Arial"/>
              </a:rPr>
              <a:t> </a:t>
            </a:r>
            <a:r>
              <a:rPr lang="fr-BE" sz="2100" dirty="0" err="1">
                <a:solidFill>
                  <a:srgbClr val="002060">
                    <a:hueOff val="0"/>
                    <a:satOff val="0"/>
                    <a:lumOff val="0"/>
                    <a:alphaOff val="0"/>
                  </a:srgbClr>
                </a:solidFill>
                <a:latin typeface="Arial"/>
              </a:rPr>
              <a:t>concerns</a:t>
            </a:r>
            <a:endParaRPr lang="fr-BE" sz="2100" dirty="0">
              <a:solidFill>
                <a:srgbClr val="002060">
                  <a:hueOff val="0"/>
                  <a:satOff val="0"/>
                  <a:lumOff val="0"/>
                  <a:alphaOff val="0"/>
                </a:srgbClr>
              </a:solidFill>
              <a:latin typeface="Arial"/>
            </a:endParaRPr>
          </a:p>
        </p:txBody>
      </p:sp>
      <p:sp>
        <p:nvSpPr>
          <p:cNvPr id="8" name="TextBox 7">
            <a:extLst>
              <a:ext uri="{FF2B5EF4-FFF2-40B4-BE49-F238E27FC236}">
                <a16:creationId xmlns:a16="http://schemas.microsoft.com/office/drawing/2014/main" id="{FA207A7E-0E6B-50B0-49C3-CF0A3CC91A5B}"/>
              </a:ext>
            </a:extLst>
          </p:cNvPr>
          <p:cNvSpPr txBox="1"/>
          <p:nvPr/>
        </p:nvSpPr>
        <p:spPr>
          <a:xfrm>
            <a:off x="8319002" y="4334300"/>
            <a:ext cx="2971801" cy="745736"/>
          </a:xfrm>
          <a:prstGeom prst="round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defTabSz="933450">
              <a:lnSpc>
                <a:spcPct val="90000"/>
              </a:lnSpc>
              <a:spcBef>
                <a:spcPct val="0"/>
              </a:spcBef>
              <a:spcAft>
                <a:spcPct val="35000"/>
              </a:spcAft>
            </a:pPr>
            <a:r>
              <a:rPr lang="fr-BE" sz="2100" dirty="0" err="1">
                <a:solidFill>
                  <a:srgbClr val="002060">
                    <a:hueOff val="0"/>
                    <a:satOff val="0"/>
                    <a:lumOff val="0"/>
                    <a:alphaOff val="0"/>
                  </a:srgbClr>
                </a:solidFill>
                <a:latin typeface="Arial"/>
              </a:rPr>
              <a:t>Delegated</a:t>
            </a:r>
            <a:r>
              <a:rPr lang="fr-BE" sz="2100" dirty="0">
                <a:solidFill>
                  <a:srgbClr val="002060">
                    <a:hueOff val="0"/>
                    <a:satOff val="0"/>
                    <a:lumOff val="0"/>
                    <a:alphaOff val="0"/>
                  </a:srgbClr>
                </a:solidFill>
                <a:latin typeface="Arial"/>
              </a:rPr>
              <a:t> </a:t>
            </a:r>
            <a:r>
              <a:rPr lang="fr-BE" sz="2100" dirty="0" err="1">
                <a:solidFill>
                  <a:srgbClr val="002060">
                    <a:hueOff val="0"/>
                    <a:satOff val="0"/>
                    <a:lumOff val="0"/>
                    <a:alphaOff val="0"/>
                  </a:srgbClr>
                </a:solidFill>
                <a:latin typeface="Arial"/>
              </a:rPr>
              <a:t>acts</a:t>
            </a:r>
            <a:r>
              <a:rPr lang="fr-BE" sz="2100" dirty="0">
                <a:solidFill>
                  <a:srgbClr val="002060">
                    <a:hueOff val="0"/>
                    <a:satOff val="0"/>
                    <a:lumOff val="0"/>
                    <a:alphaOff val="0"/>
                  </a:srgbClr>
                </a:solidFill>
                <a:latin typeface="Arial"/>
              </a:rPr>
              <a:t> </a:t>
            </a:r>
            <a:r>
              <a:rPr lang="fr-BE" sz="2100" dirty="0" err="1">
                <a:solidFill>
                  <a:srgbClr val="002060">
                    <a:hueOff val="0"/>
                    <a:satOff val="0"/>
                    <a:lumOff val="0"/>
                    <a:alphaOff val="0"/>
                  </a:srgbClr>
                </a:solidFill>
                <a:latin typeface="Arial"/>
              </a:rPr>
              <a:t>procedure</a:t>
            </a:r>
            <a:endParaRPr lang="fr-BE" sz="2100" dirty="0">
              <a:solidFill>
                <a:srgbClr val="002060">
                  <a:hueOff val="0"/>
                  <a:satOff val="0"/>
                  <a:lumOff val="0"/>
                  <a:alphaOff val="0"/>
                </a:srgbClr>
              </a:solidFill>
              <a:latin typeface="Arial"/>
            </a:endParaRPr>
          </a:p>
        </p:txBody>
      </p:sp>
      <p:sp>
        <p:nvSpPr>
          <p:cNvPr id="5" name="TextBox 4"/>
          <p:cNvSpPr txBox="1"/>
          <p:nvPr/>
        </p:nvSpPr>
        <p:spPr>
          <a:xfrm>
            <a:off x="970722" y="4706650"/>
            <a:ext cx="2431384" cy="1711107"/>
          </a:xfrm>
          <a:prstGeom prst="round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defTabSz="933450">
              <a:lnSpc>
                <a:spcPct val="90000"/>
              </a:lnSpc>
              <a:spcBef>
                <a:spcPct val="0"/>
              </a:spcBef>
              <a:spcAft>
                <a:spcPct val="35000"/>
              </a:spcAft>
            </a:pPr>
            <a:r>
              <a:rPr lang="fr-BE" sz="2100" dirty="0" err="1">
                <a:solidFill>
                  <a:srgbClr val="002060">
                    <a:hueOff val="0"/>
                    <a:satOff val="0"/>
                    <a:lumOff val="0"/>
                    <a:alphaOff val="0"/>
                  </a:srgbClr>
                </a:solidFill>
                <a:latin typeface="Arial"/>
              </a:rPr>
              <a:t>Automated</a:t>
            </a:r>
            <a:r>
              <a:rPr lang="fr-BE" sz="2100" dirty="0">
                <a:solidFill>
                  <a:srgbClr val="002060">
                    <a:hueOff val="0"/>
                    <a:satOff val="0"/>
                    <a:lumOff val="0"/>
                    <a:alphaOff val="0"/>
                  </a:srgbClr>
                </a:solidFill>
                <a:latin typeface="Arial"/>
              </a:rPr>
              <a:t> and more </a:t>
            </a:r>
            <a:r>
              <a:rPr lang="fr-BE" sz="2100" dirty="0" err="1">
                <a:solidFill>
                  <a:srgbClr val="002060">
                    <a:hueOff val="0"/>
                    <a:satOff val="0"/>
                    <a:lumOff val="0"/>
                    <a:alphaOff val="0"/>
                  </a:srgbClr>
                </a:solidFill>
                <a:latin typeface="Arial"/>
              </a:rPr>
              <a:t>regular</a:t>
            </a:r>
            <a:r>
              <a:rPr lang="fr-BE" sz="2100" dirty="0">
                <a:solidFill>
                  <a:srgbClr val="002060">
                    <a:hueOff val="0"/>
                    <a:satOff val="0"/>
                    <a:lumOff val="0"/>
                    <a:alphaOff val="0"/>
                  </a:srgbClr>
                </a:solidFill>
                <a:latin typeface="Arial"/>
              </a:rPr>
              <a:t> </a:t>
            </a:r>
            <a:r>
              <a:rPr lang="fr-BE" sz="2100" dirty="0" err="1">
                <a:solidFill>
                  <a:srgbClr val="002060">
                    <a:hueOff val="0"/>
                    <a:satOff val="0"/>
                    <a:lumOff val="0"/>
                    <a:alphaOff val="0"/>
                  </a:srgbClr>
                </a:solidFill>
                <a:latin typeface="Arial"/>
              </a:rPr>
              <a:t>reporting</a:t>
            </a:r>
            <a:r>
              <a:rPr lang="fr-BE" sz="2100" dirty="0">
                <a:solidFill>
                  <a:srgbClr val="002060">
                    <a:hueOff val="0"/>
                    <a:satOff val="0"/>
                    <a:lumOff val="0"/>
                    <a:alphaOff val="0"/>
                  </a:srgbClr>
                </a:solidFill>
                <a:latin typeface="Arial"/>
              </a:rPr>
              <a:t> of monitoring and </a:t>
            </a:r>
            <a:r>
              <a:rPr lang="fr-BE" sz="2100" dirty="0" err="1">
                <a:solidFill>
                  <a:srgbClr val="002060">
                    <a:hueOff val="0"/>
                    <a:satOff val="0"/>
                    <a:lumOff val="0"/>
                    <a:alphaOff val="0"/>
                  </a:srgbClr>
                </a:solidFill>
                <a:latin typeface="Arial"/>
              </a:rPr>
              <a:t>status</a:t>
            </a:r>
            <a:r>
              <a:rPr lang="fr-BE" sz="2100" dirty="0">
                <a:solidFill>
                  <a:srgbClr val="002060">
                    <a:hueOff val="0"/>
                    <a:satOff val="0"/>
                    <a:lumOff val="0"/>
                    <a:alphaOff val="0"/>
                  </a:srgbClr>
                </a:solidFill>
                <a:latin typeface="Arial"/>
              </a:rPr>
              <a:t> data</a:t>
            </a:r>
            <a:endParaRPr lang="en-US" sz="2100" dirty="0">
              <a:solidFill>
                <a:srgbClr val="002060">
                  <a:hueOff val="0"/>
                  <a:satOff val="0"/>
                  <a:lumOff val="0"/>
                  <a:alphaOff val="0"/>
                </a:srgbClr>
              </a:solidFill>
              <a:latin typeface="Arial"/>
            </a:endParaRPr>
          </a:p>
        </p:txBody>
      </p:sp>
      <p:sp>
        <p:nvSpPr>
          <p:cNvPr id="6" name="TextBox 5"/>
          <p:cNvSpPr txBox="1"/>
          <p:nvPr/>
        </p:nvSpPr>
        <p:spPr>
          <a:xfrm>
            <a:off x="8221242" y="5259813"/>
            <a:ext cx="3156065" cy="1174790"/>
          </a:xfrm>
          <a:prstGeom prst="round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fr-BE" sz="2100" dirty="0">
                <a:solidFill>
                  <a:srgbClr val="002060">
                    <a:hueOff val="0"/>
                    <a:satOff val="0"/>
                    <a:lumOff val="0"/>
                    <a:alphaOff val="0"/>
                  </a:srgbClr>
                </a:solidFill>
                <a:latin typeface="Arial"/>
              </a:rPr>
              <a:t>Abolition of </a:t>
            </a:r>
            <a:r>
              <a:rPr lang="fr-BE" sz="2100" dirty="0" err="1">
                <a:solidFill>
                  <a:srgbClr val="002060">
                    <a:hueOff val="0"/>
                    <a:satOff val="0"/>
                    <a:lumOff val="0"/>
                    <a:alphaOff val="0"/>
                  </a:srgbClr>
                </a:solidFill>
                <a:latin typeface="Arial"/>
              </a:rPr>
              <a:t>interim</a:t>
            </a:r>
            <a:r>
              <a:rPr lang="fr-BE" sz="2100" dirty="0">
                <a:solidFill>
                  <a:srgbClr val="002060">
                    <a:hueOff val="0"/>
                    <a:satOff val="0"/>
                    <a:lumOff val="0"/>
                    <a:alphaOff val="0"/>
                  </a:srgbClr>
                </a:solidFill>
                <a:latin typeface="Arial"/>
              </a:rPr>
              <a:t> reports on programmes of </a:t>
            </a:r>
            <a:r>
              <a:rPr lang="fr-BE" sz="2100" dirty="0" err="1">
                <a:solidFill>
                  <a:srgbClr val="002060">
                    <a:hueOff val="0"/>
                    <a:satOff val="0"/>
                    <a:lumOff val="0"/>
                    <a:alphaOff val="0"/>
                  </a:srgbClr>
                </a:solidFill>
                <a:latin typeface="Arial"/>
              </a:rPr>
              <a:t>measures</a:t>
            </a:r>
            <a:endParaRPr lang="en-US" sz="2100" dirty="0">
              <a:solidFill>
                <a:srgbClr val="002060">
                  <a:hueOff val="0"/>
                  <a:satOff val="0"/>
                  <a:lumOff val="0"/>
                  <a:alphaOff val="0"/>
                </a:srgbClr>
              </a:solidFill>
              <a:latin typeface="Arial"/>
            </a:endParaRPr>
          </a:p>
        </p:txBody>
      </p:sp>
    </p:spTree>
    <p:extLst>
      <p:ext uri="{BB962C8B-B14F-4D97-AF65-F5344CB8AC3E}">
        <p14:creationId xmlns:p14="http://schemas.microsoft.com/office/powerpoint/2010/main" val="33022710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F5981E4E-2908-DB09-FE36-829ABBE47A1E}"/>
              </a:ext>
            </a:extLst>
          </p:cNvPr>
          <p:cNvSpPr>
            <a:spLocks noGrp="1"/>
          </p:cNvSpPr>
          <p:nvPr>
            <p:ph idx="1"/>
          </p:nvPr>
        </p:nvSpPr>
        <p:spPr>
          <a:xfrm>
            <a:off x="838200" y="1371600"/>
            <a:ext cx="10981765" cy="4598893"/>
          </a:xfrm>
        </p:spPr>
        <p:txBody>
          <a:bodyPr/>
          <a:lstStyle/>
          <a:p>
            <a:r>
              <a:rPr lang="en-IE" sz="2000" dirty="0"/>
              <a:t>Updating lists of pollutants surface &amp; groundwater:</a:t>
            </a:r>
          </a:p>
          <a:p>
            <a:pPr lvl="1"/>
            <a:r>
              <a:rPr lang="en-IE" sz="2000" dirty="0"/>
              <a:t>Adding 25 priority polluting substances (e.g. pesticides, pharmaceuticals, industrial substances like PFAS &amp; Bisphenol-A, metals etc.) and their respective maximum concentration levels (so called Environmental Quality Standards) to the EQS Directive.</a:t>
            </a:r>
          </a:p>
          <a:p>
            <a:pPr lvl="1"/>
            <a:r>
              <a:rPr lang="en-IE" sz="2000" dirty="0"/>
              <a:t>Updating EQS of 16 existing priority substances and ‘de-select’ 4 priority substances for surface water to reflect most recent scientific data.</a:t>
            </a:r>
          </a:p>
          <a:p>
            <a:pPr lvl="1"/>
            <a:r>
              <a:rPr lang="en-IE" sz="2000" dirty="0"/>
              <a:t>Adding 5 (groups of) pollutants &amp; their Quality Standards to Groundwater Directive.</a:t>
            </a:r>
          </a:p>
          <a:p>
            <a:r>
              <a:rPr lang="en-IE" sz="2000" dirty="0"/>
              <a:t>Streamline and improve procedures for ‘watch list’ mechanisms in GWD and EQSD.</a:t>
            </a:r>
          </a:p>
          <a:p>
            <a:r>
              <a:rPr lang="en-IE" sz="2000" dirty="0"/>
              <a:t>Create more flexible and quicker procedures to adapt lists of pollutants and their quality standards to scientific progress via delegated acts.</a:t>
            </a:r>
          </a:p>
          <a:p>
            <a:pPr lvl="1"/>
            <a:endParaRPr lang="fr-BE" sz="1700" dirty="0"/>
          </a:p>
          <a:p>
            <a:endParaRPr lang="fr-BE" dirty="0"/>
          </a:p>
          <a:p>
            <a:endParaRPr lang="en-IE" dirty="0"/>
          </a:p>
        </p:txBody>
      </p:sp>
      <p:sp>
        <p:nvSpPr>
          <p:cNvPr id="3" name="Slide Number Placeholder 2">
            <a:extLst>
              <a:ext uri="{FF2B5EF4-FFF2-40B4-BE49-F238E27FC236}">
                <a16:creationId xmlns:a16="http://schemas.microsoft.com/office/drawing/2014/main" id="{6AA4E87B-E1CB-C97D-CC80-8C644CAB15A1}"/>
              </a:ext>
            </a:extLst>
          </p:cNvPr>
          <p:cNvSpPr>
            <a:spLocks noGrp="1"/>
          </p:cNvSpPr>
          <p:nvPr>
            <p:ph type="sldNum" sz="quarter" idx="12"/>
          </p:nvPr>
        </p:nvSpPr>
        <p:spPr/>
        <p:txBody>
          <a:bodyPr/>
          <a:lstStyle/>
          <a:p>
            <a:fld id="{F46C79FD-C571-418B-AB0F-5EE936C85276}" type="slidenum">
              <a:rPr lang="en-GB" smtClean="0"/>
              <a:t>8</a:t>
            </a:fld>
            <a:endParaRPr lang="en-GB" dirty="0"/>
          </a:p>
        </p:txBody>
      </p:sp>
      <p:sp>
        <p:nvSpPr>
          <p:cNvPr id="4" name="Title 3">
            <a:extLst>
              <a:ext uri="{FF2B5EF4-FFF2-40B4-BE49-F238E27FC236}">
                <a16:creationId xmlns:a16="http://schemas.microsoft.com/office/drawing/2014/main" id="{BFCCC6A1-D0C5-F76E-CEFD-CE5D04D57A8D}"/>
              </a:ext>
            </a:extLst>
          </p:cNvPr>
          <p:cNvSpPr>
            <a:spLocks noGrp="1"/>
          </p:cNvSpPr>
          <p:nvPr>
            <p:ph type="title"/>
          </p:nvPr>
        </p:nvSpPr>
        <p:spPr/>
        <p:txBody>
          <a:bodyPr/>
          <a:lstStyle/>
          <a:p>
            <a:pPr algn="ctr"/>
            <a:r>
              <a:rPr lang="en-US" dirty="0"/>
              <a:t>Legal proposal–Integrated Water Management</a:t>
            </a:r>
            <a:endParaRPr lang="en-IE" dirty="0"/>
          </a:p>
        </p:txBody>
      </p:sp>
    </p:spTree>
    <p:extLst>
      <p:ext uri="{BB962C8B-B14F-4D97-AF65-F5344CB8AC3E}">
        <p14:creationId xmlns:p14="http://schemas.microsoft.com/office/powerpoint/2010/main" val="29695030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7E09FCC5-B6DC-934C-825B-C1244CE6108A}"/>
              </a:ext>
            </a:extLst>
          </p:cNvPr>
          <p:cNvSpPr>
            <a:spLocks noGrp="1"/>
          </p:cNvSpPr>
          <p:nvPr>
            <p:ph idx="1"/>
          </p:nvPr>
        </p:nvSpPr>
        <p:spPr/>
        <p:txBody>
          <a:bodyPr/>
          <a:lstStyle/>
          <a:p>
            <a:r>
              <a:rPr lang="fr-BE" sz="2400" dirty="0" err="1"/>
              <a:t>Yearly</a:t>
            </a:r>
            <a:r>
              <a:rPr lang="fr-BE" sz="2400" dirty="0"/>
              <a:t> information on water </a:t>
            </a:r>
            <a:r>
              <a:rPr lang="fr-BE" sz="2400" dirty="0" err="1"/>
              <a:t>quality</a:t>
            </a:r>
            <a:r>
              <a:rPr lang="fr-BE" sz="2400" dirty="0"/>
              <a:t>;</a:t>
            </a:r>
          </a:p>
          <a:p>
            <a:r>
              <a:rPr lang="fr-BE" sz="2400" dirty="0"/>
              <a:t>Warning clause for </a:t>
            </a:r>
            <a:r>
              <a:rPr lang="fr-BE" sz="2400" dirty="0" err="1"/>
              <a:t>transboundary</a:t>
            </a:r>
            <a:r>
              <a:rPr lang="fr-BE" sz="2400" dirty="0"/>
              <a:t> issues.</a:t>
            </a:r>
          </a:p>
        </p:txBody>
      </p:sp>
      <p:sp>
        <p:nvSpPr>
          <p:cNvPr id="3" name="Slide Number Placeholder 2">
            <a:extLst>
              <a:ext uri="{FF2B5EF4-FFF2-40B4-BE49-F238E27FC236}">
                <a16:creationId xmlns:a16="http://schemas.microsoft.com/office/drawing/2014/main" id="{3A75FA2C-042E-94EB-F0CB-0D94F3E29496}"/>
              </a:ext>
            </a:extLst>
          </p:cNvPr>
          <p:cNvSpPr>
            <a:spLocks noGrp="1"/>
          </p:cNvSpPr>
          <p:nvPr>
            <p:ph type="sldNum" sz="quarter" idx="12"/>
          </p:nvPr>
        </p:nvSpPr>
        <p:spPr/>
        <p:txBody>
          <a:bodyPr/>
          <a:lstStyle/>
          <a:p>
            <a:fld id="{F46C79FD-C571-418B-AB0F-5EE936C85276}" type="slidenum">
              <a:rPr lang="en-GB" smtClean="0"/>
              <a:t>9</a:t>
            </a:fld>
            <a:endParaRPr lang="en-GB" dirty="0"/>
          </a:p>
        </p:txBody>
      </p:sp>
      <p:sp>
        <p:nvSpPr>
          <p:cNvPr id="4" name="Title 3">
            <a:extLst>
              <a:ext uri="{FF2B5EF4-FFF2-40B4-BE49-F238E27FC236}">
                <a16:creationId xmlns:a16="http://schemas.microsoft.com/office/drawing/2014/main" id="{DD6314D8-2E8C-B3C1-A9EE-C0FAAF4A1601}"/>
              </a:ext>
            </a:extLst>
          </p:cNvPr>
          <p:cNvSpPr>
            <a:spLocks noGrp="1"/>
          </p:cNvSpPr>
          <p:nvPr>
            <p:ph type="title"/>
          </p:nvPr>
        </p:nvSpPr>
        <p:spPr/>
        <p:txBody>
          <a:bodyPr/>
          <a:lstStyle/>
          <a:p>
            <a:pPr algn="ctr"/>
            <a:r>
              <a:rPr lang="fr-BE" dirty="0" err="1"/>
              <a:t>Additional</a:t>
            </a:r>
            <a:r>
              <a:rPr lang="fr-BE" dirty="0"/>
              <a:t> </a:t>
            </a:r>
            <a:r>
              <a:rPr lang="fr-BE" dirty="0" err="1"/>
              <a:t>elements</a:t>
            </a:r>
            <a:endParaRPr lang="en-IE" dirty="0"/>
          </a:p>
        </p:txBody>
      </p:sp>
    </p:spTree>
    <p:extLst>
      <p:ext uri="{BB962C8B-B14F-4D97-AF65-F5344CB8AC3E}">
        <p14:creationId xmlns:p14="http://schemas.microsoft.com/office/powerpoint/2010/main" val="3492466357"/>
      </p:ext>
    </p:extLst>
  </p:cSld>
  <p:clrMapOvr>
    <a:masterClrMapping/>
  </p:clrMapOvr>
</p:sld>
</file>

<file path=ppt/theme/theme1.xml><?xml version="1.0" encoding="utf-8"?>
<a:theme xmlns:a="http://schemas.openxmlformats.org/drawingml/2006/main" name="Office Theme">
  <a:themeElements>
    <a:clrScheme name="Custom 6">
      <a:dk1>
        <a:srgbClr val="002060"/>
      </a:dk1>
      <a:lt1>
        <a:srgbClr val="FFFFFF"/>
      </a:lt1>
      <a:dk2>
        <a:srgbClr val="0070C0"/>
      </a:dk2>
      <a:lt2>
        <a:srgbClr val="005390"/>
      </a:lt2>
      <a:accent1>
        <a:srgbClr val="005390"/>
      </a:accent1>
      <a:accent2>
        <a:srgbClr val="003760"/>
      </a:accent2>
      <a:accent3>
        <a:srgbClr val="FFFFFF"/>
      </a:accent3>
      <a:accent4>
        <a:srgbClr val="FFC000"/>
      </a:accent4>
      <a:accent5>
        <a:srgbClr val="337077"/>
      </a:accent5>
      <a:accent6>
        <a:srgbClr val="2D2D8A"/>
      </a:accent6>
      <a:hlink>
        <a:srgbClr val="0070C0"/>
      </a:hlink>
      <a:folHlink>
        <a:srgbClr val="A5A5A5"/>
      </a:folHlink>
    </a:clrScheme>
    <a:fontScheme name="Custom 1">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EC_Corporate_PPT_Template" id="{9E25CBC4-264C-4E5F-8DDF-C73C2B944108}" vid="{63966CC3-CC63-46CF-BE8C-07ABBDCD6229}"/>
    </a:ext>
  </a:extLst>
</a:theme>
</file>

<file path=ppt/theme/theme2.xml><?xml version="1.0" encoding="utf-8"?>
<a:theme xmlns:a="http://schemas.openxmlformats.org/drawingml/2006/main" name="1_Office Theme">
  <a:themeElements>
    <a:clrScheme name="Custom 6">
      <a:dk1>
        <a:srgbClr val="002060"/>
      </a:dk1>
      <a:lt1>
        <a:srgbClr val="FFFFFF"/>
      </a:lt1>
      <a:dk2>
        <a:srgbClr val="0070C0"/>
      </a:dk2>
      <a:lt2>
        <a:srgbClr val="005390"/>
      </a:lt2>
      <a:accent1>
        <a:srgbClr val="005390"/>
      </a:accent1>
      <a:accent2>
        <a:srgbClr val="003760"/>
      </a:accent2>
      <a:accent3>
        <a:srgbClr val="FFFFFF"/>
      </a:accent3>
      <a:accent4>
        <a:srgbClr val="FFC000"/>
      </a:accent4>
      <a:accent5>
        <a:srgbClr val="337077"/>
      </a:accent5>
      <a:accent6>
        <a:srgbClr val="2D2D8A"/>
      </a:accent6>
      <a:hlink>
        <a:srgbClr val="0070C0"/>
      </a:hlink>
      <a:folHlink>
        <a:srgbClr val="A5A5A5"/>
      </a:folHlink>
    </a:clrScheme>
    <a:fontScheme name="Custom 1">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EC_Corporate_PPT_Template" id="{9E25CBC4-264C-4E5F-8DDF-C73C2B944108}" vid="{63966CC3-CC63-46CF-BE8C-07ABBDCD6229}"/>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blank</Template>
  <TotalTime>5493</TotalTime>
  <Words>2067</Words>
  <Application>Microsoft Office PowerPoint</Application>
  <PresentationFormat>Widescreen</PresentationFormat>
  <Paragraphs>314</Paragraphs>
  <Slides>27</Slides>
  <Notes>13</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27</vt:i4>
      </vt:variant>
    </vt:vector>
  </HeadingPairs>
  <TitlesOfParts>
    <vt:vector size="32" baseType="lpstr">
      <vt:lpstr>Arial</vt:lpstr>
      <vt:lpstr>Calibri</vt:lpstr>
      <vt:lpstr>Tahoma</vt:lpstr>
      <vt:lpstr>Office Theme</vt:lpstr>
      <vt:lpstr>1_Office Theme</vt:lpstr>
      <vt:lpstr>EU Forum of Judges for the Environment 2023 Annual Conference   Specific EU Water Law  </vt:lpstr>
      <vt:lpstr>Outline</vt:lpstr>
      <vt:lpstr>Integrated Water Management</vt:lpstr>
      <vt:lpstr>Negotiations – state-of-play</vt:lpstr>
      <vt:lpstr>Legal framework</vt:lpstr>
      <vt:lpstr>What are the policy problems?</vt:lpstr>
      <vt:lpstr>Solutions – main objectives  </vt:lpstr>
      <vt:lpstr>Legal proposal–Integrated Water Management</vt:lpstr>
      <vt:lpstr>Additional elements</vt:lpstr>
      <vt:lpstr>Urban Wastewater Treatment Directive (recast)</vt:lpstr>
      <vt:lpstr>Negotiations – state-of-play</vt:lpstr>
      <vt:lpstr>UWWTD Evaluation </vt:lpstr>
      <vt:lpstr>What is new? IAS &amp; Small Agglo – Articles 3 and 4 </vt:lpstr>
      <vt:lpstr>Main objectives </vt:lpstr>
      <vt:lpstr>PowerPoint Presentation</vt:lpstr>
      <vt:lpstr>What is new? Nutrients – Article 7  </vt:lpstr>
      <vt:lpstr>What is new? Micro-pollutants – Article 8  </vt:lpstr>
      <vt:lpstr>What is new?  - Extended Producer Responsibilty  </vt:lpstr>
      <vt:lpstr>What is new?  - Energy &amp; Climate, Circular Economy  </vt:lpstr>
      <vt:lpstr>Enforcement provisions</vt:lpstr>
      <vt:lpstr>Drinking Water Directive (recast)</vt:lpstr>
      <vt:lpstr>Recast Drinking Water Directive</vt:lpstr>
      <vt:lpstr>Recast DWD – What’s new ?</vt:lpstr>
      <vt:lpstr>CJEU, Case C-197/22 (1998 DWD) (1)</vt:lpstr>
      <vt:lpstr>CJEU, Case C-197/22 (1998 DWD) (2)</vt:lpstr>
      <vt:lpstr>CJEU, Case C-197/22 (1998 DWD) (3)</vt:lpstr>
      <vt:lpstr>Thank you for your attention </vt:lpstr>
    </vt:vector>
  </TitlesOfParts>
  <Company>European Commission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Working Group Data &amp; Information Sharing meeting</dc:title>
  <dc:creator>BUZICA Daniela (ENV)</dc:creator>
  <cp:lastModifiedBy>FOULON Julie (ENV)</cp:lastModifiedBy>
  <cp:revision>380</cp:revision>
  <dcterms:created xsi:type="dcterms:W3CDTF">2020-10-15T07:41:57Z</dcterms:created>
  <dcterms:modified xsi:type="dcterms:W3CDTF">2023-10-26T14:52:38Z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6bd9ddd1-4d20-43f6-abfa-fc3c07406f94_Enabled">
    <vt:lpwstr>true</vt:lpwstr>
  </property>
  <property fmtid="{D5CDD505-2E9C-101B-9397-08002B2CF9AE}" pid="3" name="MSIP_Label_6bd9ddd1-4d20-43f6-abfa-fc3c07406f94_SetDate">
    <vt:lpwstr>2022-09-19T12:04:32Z</vt:lpwstr>
  </property>
  <property fmtid="{D5CDD505-2E9C-101B-9397-08002B2CF9AE}" pid="4" name="MSIP_Label_6bd9ddd1-4d20-43f6-abfa-fc3c07406f94_Method">
    <vt:lpwstr>Standard</vt:lpwstr>
  </property>
  <property fmtid="{D5CDD505-2E9C-101B-9397-08002B2CF9AE}" pid="5" name="MSIP_Label_6bd9ddd1-4d20-43f6-abfa-fc3c07406f94_Name">
    <vt:lpwstr>Commission Use</vt:lpwstr>
  </property>
  <property fmtid="{D5CDD505-2E9C-101B-9397-08002B2CF9AE}" pid="6" name="MSIP_Label_6bd9ddd1-4d20-43f6-abfa-fc3c07406f94_SiteId">
    <vt:lpwstr>b24c8b06-522c-46fe-9080-70926f8dddb1</vt:lpwstr>
  </property>
  <property fmtid="{D5CDD505-2E9C-101B-9397-08002B2CF9AE}" pid="7" name="MSIP_Label_6bd9ddd1-4d20-43f6-abfa-fc3c07406f94_ActionId">
    <vt:lpwstr>e2312198-8348-470d-a737-38913f2e45cd</vt:lpwstr>
  </property>
  <property fmtid="{D5CDD505-2E9C-101B-9397-08002B2CF9AE}" pid="8" name="MSIP_Label_6bd9ddd1-4d20-43f6-abfa-fc3c07406f94_ContentBits">
    <vt:lpwstr>0</vt:lpwstr>
  </property>
</Properties>
</file>